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Lato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ato-italic.fntdata"/><Relationship Id="rId81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Lato-bold.fntdata"/><Relationship Id="rId34" Type="http://schemas.openxmlformats.org/officeDocument/2006/relationships/slide" Target="slides/slide29.xml"/><Relationship Id="rId78" Type="http://schemas.openxmlformats.org/officeDocument/2006/relationships/font" Target="fonts/Lat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8532b98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7" name="Google Shape;367;g58532b9813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532b981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9" name="Google Shape;409;g58532b9813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8532b981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" name="Google Shape;431;g58532b9813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8532b981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g58532b9813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8532b981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1" name="Google Shape;461;g58532b9813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532b981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7" name="Google Shape;467;g58532b9813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8532b981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9" name="Google Shape;479;g58532b9813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8532b981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6" name="Google Shape;486;g58532b9813_0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8532b981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6" name="Google Shape;496;g58532b9813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532b981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2" name="Google Shape;502;g58532b9813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8532b981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2" name="Google Shape;512;g58532b9813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8532b981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9" name="Google Shape;519;g58532b9813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8532b98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5" name="Google Shape;525;g58532b9813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8532b981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6" name="Google Shape;536;g58532b9813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8532b981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2" name="Google Shape;542;g58532b9813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8532b981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2" name="Google Shape;552;g58532b9813_0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8532b981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2" name="Google Shape;562;g58532b9813_0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8532b981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8" name="Google Shape;568;g58532b9813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8532b981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5" name="Google Shape;575;g58532b9813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8532b981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3" name="Google Shape;583;g58532b9813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" name="Google Shape;2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8532b981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9" name="Google Shape;589;g58532b9813_0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8532b981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0" name="Google Shape;600;g58532b9813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8532b981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g58532b9813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8532b981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1" name="Google Shape;621;g58532b9813_0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8532b9813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7" name="Google Shape;627;g58532b9813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8532b981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4" name="Google Shape;634;g58532b9813_0_3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8532b981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8" name="Google Shape;648;g58532b9813_0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8532b9813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3" name="Google Shape;673;g58532b9813_0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8532b9813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1" name="Google Shape;681;g58532b9813_0_4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8532b9813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9" name="Google Shape;689;g58532b9813_0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9" name="Google Shape;23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8532b981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7" name="Google Shape;697;g58532b9813_0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8532b981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6" name="Google Shape;706;g58532b9813_0_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8532b9813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4" name="Google Shape;714;g58532b9813_0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58532b9813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2" name="Google Shape;722;g58532b9813_0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8532b981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0" name="Google Shape;730;g58532b9813_0_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8532b981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8" name="Google Shape;738;g58532b9813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8532b9813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6" name="Google Shape;746;g58532b9813_0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8532b981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2" name="Google Shape;752;g58532b9813_0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8532b9813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g58532b9813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8532b981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4" name="Google Shape;764;g58532b9813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2" name="Google Shape;26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8532b981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6" name="Google Shape;776;g58532b9813_0_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8532b981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2" name="Google Shape;782;g58532b9813_0_6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84de640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8" name="Google Shape;788;g584de6407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84de640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8" name="Google Shape;798;g584de640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8532b981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4" name="Google Shape;804;g58532b9813_0_6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8532b9813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9" name="Google Shape;819;g58532b9813_0_6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8532b9813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7" name="Google Shape;827;g58532b9813_0_7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8532b9813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3" name="Google Shape;833;g58532b9813_0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8532b981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9" name="Google Shape;839;g58532b9813_0_7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8532b9813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6" name="Google Shape;846;g58532b9813_0_7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0" name="Google Shape;29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8532b9813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3" name="Google Shape;853;g58532b9813_0_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58532b9813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0" name="Google Shape;860;g58532b9813_0_8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6" name="Google Shape;8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19564327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3" name="Google Shape;873;g5195643273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19564327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1" name="Google Shape;881;g5195643273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19564327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9" name="Google Shape;889;g5195643273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867ea35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8" name="Google Shape;898;g5867ea350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867ea35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07" name="Google Shape;907;g5867ea350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867ea35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13" name="Google Shape;913;g5867ea350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86c9303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0" name="Google Shape;920;g586c9303c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8532b98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" name="Google Shape;306;g58532b981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58532b9813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29" name="Google Shape;929;g58532b9813_0_8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8532b9813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36" name="Google Shape;936;g58532b9813_0_8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8532b981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43" name="Google Shape;943;g58532b9813_0_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8532b981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2" name="Google Shape;312;g58532b981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8532b981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2" name="Google Shape;332;g58532b981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Skye Slide">
  <p:cSld name="Blue Skye Slid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ky Slide">
  <p:cSld name="Dark Sky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Skye Slide">
  <p:cSld name="Blue Skye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3B7EB"/>
              </a:gs>
              <a:gs pos="50000">
                <a:srgbClr val="B1D7F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Slide">
  <p:cSld name="Default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4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8569325" y="4759003"/>
            <a:ext cx="404678" cy="176400"/>
            <a:chOff x="8569325" y="4759003"/>
            <a:chExt cx="404678" cy="176400"/>
          </a:xfrm>
        </p:grpSpPr>
        <p:sp>
          <p:nvSpPr>
            <p:cNvPr id="97" name="Google Shape;97;p14"/>
            <p:cNvSpPr/>
            <p:nvPr/>
          </p:nvSpPr>
          <p:spPr>
            <a:xfrm>
              <a:off x="8627179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8569325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797603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o We Are Page">
  <p:cSld name="Who We Are Pag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/>
          <p:nvPr/>
        </p:nvSpPr>
        <p:spPr>
          <a:xfrm>
            <a:off x="0" y="1649411"/>
            <a:ext cx="9144000" cy="29574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05" name="Google Shape;105;p16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6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9" name="Google Shape;109;p16"/>
          <p:cNvGrpSpPr/>
          <p:nvPr/>
        </p:nvGrpSpPr>
        <p:grpSpPr>
          <a:xfrm>
            <a:off x="8569325" y="4759003"/>
            <a:ext cx="404678" cy="176400"/>
            <a:chOff x="8569325" y="4759003"/>
            <a:chExt cx="404678" cy="176400"/>
          </a:xfrm>
        </p:grpSpPr>
        <p:sp>
          <p:nvSpPr>
            <p:cNvPr id="110" name="Google Shape;110;p16"/>
            <p:cNvSpPr/>
            <p:nvPr/>
          </p:nvSpPr>
          <p:spPr>
            <a:xfrm>
              <a:off x="8627179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8569325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797603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Sky Slide">
  <p:cSld name="Dark Sky Slid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83C50"/>
              </a:gs>
              <a:gs pos="50000">
                <a:srgbClr val="36516C"/>
              </a:gs>
              <a:gs pos="100000">
                <a:srgbClr val="324B64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Agenda">
  <p:cSld name="Presentation Agenda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8" name="Google Shape;118;p18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19" name="Google Shape;119;p18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8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0" y="1649411"/>
            <a:ext cx="9144000" cy="29574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287082" y="3019638"/>
            <a:ext cx="250200" cy="250200"/>
            <a:chOff x="287082" y="3019638"/>
            <a:chExt cx="250200" cy="250200"/>
          </a:xfrm>
        </p:grpSpPr>
        <p:sp>
          <p:nvSpPr>
            <p:cNvPr id="124" name="Google Shape;124;p18"/>
            <p:cNvSpPr/>
            <p:nvPr/>
          </p:nvSpPr>
          <p:spPr>
            <a:xfrm>
              <a:off x="369098" y="3086272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87082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8606656" y="3019638"/>
            <a:ext cx="250200" cy="250200"/>
            <a:chOff x="8606656" y="3019638"/>
            <a:chExt cx="250200" cy="250200"/>
          </a:xfrm>
        </p:grpSpPr>
        <p:sp>
          <p:nvSpPr>
            <p:cNvPr id="127" name="Google Shape;127;p18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8606656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ith Number">
  <p:cSld name="Blank Slide with Numb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2" name="Google Shape;132;p19"/>
          <p:cNvGrpSpPr/>
          <p:nvPr/>
        </p:nvGrpSpPr>
        <p:grpSpPr>
          <a:xfrm>
            <a:off x="8569325" y="4759003"/>
            <a:ext cx="404678" cy="176400"/>
            <a:chOff x="8569325" y="4759003"/>
            <a:chExt cx="404678" cy="176400"/>
          </a:xfrm>
        </p:grpSpPr>
        <p:sp>
          <p:nvSpPr>
            <p:cNvPr id="133" name="Google Shape;133;p19"/>
            <p:cNvSpPr/>
            <p:nvPr/>
          </p:nvSpPr>
          <p:spPr>
            <a:xfrm>
              <a:off x="8627179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8569325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8797603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Overview Slide">
  <p:cSld name="Portfolio Overview Slid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9" name="Google Shape;139;p20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0" name="Google Shape;140;p20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0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3" name="Google Shape;143;p20"/>
          <p:cNvGrpSpPr/>
          <p:nvPr/>
        </p:nvGrpSpPr>
        <p:grpSpPr>
          <a:xfrm>
            <a:off x="8569325" y="4759003"/>
            <a:ext cx="404678" cy="176400"/>
            <a:chOff x="8569325" y="4759003"/>
            <a:chExt cx="404678" cy="176400"/>
          </a:xfrm>
        </p:grpSpPr>
        <p:sp>
          <p:nvSpPr>
            <p:cNvPr id="144" name="Google Shape;144;p20"/>
            <p:cNvSpPr/>
            <p:nvPr/>
          </p:nvSpPr>
          <p:spPr>
            <a:xfrm>
              <a:off x="8627179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8569325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8797603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20"/>
          <p:cNvSpPr/>
          <p:nvPr/>
        </p:nvSpPr>
        <p:spPr>
          <a:xfrm>
            <a:off x="0" y="1649411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>
            <a:off x="287082" y="3019638"/>
            <a:ext cx="250200" cy="250200"/>
            <a:chOff x="287082" y="3019638"/>
            <a:chExt cx="250200" cy="250200"/>
          </a:xfrm>
        </p:grpSpPr>
        <p:sp>
          <p:nvSpPr>
            <p:cNvPr id="150" name="Google Shape;150;p20"/>
            <p:cNvSpPr/>
            <p:nvPr/>
          </p:nvSpPr>
          <p:spPr>
            <a:xfrm>
              <a:off x="369098" y="3086272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287082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20"/>
          <p:cNvGrpSpPr/>
          <p:nvPr/>
        </p:nvGrpSpPr>
        <p:grpSpPr>
          <a:xfrm>
            <a:off x="8606656" y="3019638"/>
            <a:ext cx="250200" cy="250200"/>
            <a:chOff x="8606656" y="3019638"/>
            <a:chExt cx="250200" cy="250200"/>
          </a:xfrm>
        </p:grpSpPr>
        <p:sp>
          <p:nvSpPr>
            <p:cNvPr id="153" name="Google Shape;153;p20"/>
            <p:cNvSpPr/>
            <p:nvPr/>
          </p:nvSpPr>
          <p:spPr>
            <a:xfrm rot="10800000">
              <a:off x="8706802" y="3086264"/>
              <a:ext cx="68100" cy="1170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606656" y="3019638"/>
              <a:ext cx="250200" cy="2502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dcution Cycle Page 1">
  <p:cSld name="Prodcution Cycle Page 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0" y="1649411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8" name="Google Shape;158;p21"/>
          <p:cNvCxnSpPr/>
          <p:nvPr/>
        </p:nvCxnSpPr>
        <p:spPr>
          <a:xfrm>
            <a:off x="4114800" y="1236662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59" name="Google Shape;159;p21"/>
          <p:cNvSpPr txBox="1"/>
          <p:nvPr>
            <p:ph idx="2" type="body"/>
          </p:nvPr>
        </p:nvSpPr>
        <p:spPr>
          <a:xfrm>
            <a:off x="595312" y="925137"/>
            <a:ext cx="7953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21"/>
          <p:cNvSpPr/>
          <p:nvPr/>
        </p:nvSpPr>
        <p:spPr>
          <a:xfrm>
            <a:off x="8615374" y="245277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632036" y="304802"/>
            <a:ext cx="2190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dcution Cycle Page 2">
  <p:cSld name="Prodcution Cycle Page 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0" y="0"/>
            <a:ext cx="9144000" cy="3494100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22"/>
          <p:cNvGrpSpPr/>
          <p:nvPr/>
        </p:nvGrpSpPr>
        <p:grpSpPr>
          <a:xfrm>
            <a:off x="8569325" y="4759003"/>
            <a:ext cx="404678" cy="176400"/>
            <a:chOff x="8569325" y="4759003"/>
            <a:chExt cx="404678" cy="176400"/>
          </a:xfrm>
        </p:grpSpPr>
        <p:sp>
          <p:nvSpPr>
            <p:cNvPr id="165" name="Google Shape;165;p22"/>
            <p:cNvSpPr/>
            <p:nvPr/>
          </p:nvSpPr>
          <p:spPr>
            <a:xfrm>
              <a:off x="8627179" y="4806007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569325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 rot="10800000">
              <a:off x="8868284" y="4806032"/>
              <a:ext cx="48000" cy="82500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7603" y="4759003"/>
              <a:ext cx="176400" cy="176400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Slide">
  <p:cSld name="Default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" name="Google Shape;11;p4"/>
          <p:cNvCxnSpPr/>
          <p:nvPr/>
        </p:nvCxnSpPr>
        <p:spPr>
          <a:xfrm>
            <a:off x="4114800" y="1236662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2" name="Google Shape;12;p4"/>
          <p:cNvSpPr txBox="1"/>
          <p:nvPr>
            <p:ph idx="2" type="body"/>
          </p:nvPr>
        </p:nvSpPr>
        <p:spPr>
          <a:xfrm>
            <a:off x="595312" y="925137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" name="Google Shape;15;p4"/>
          <p:cNvGrpSpPr/>
          <p:nvPr/>
        </p:nvGrpSpPr>
        <p:grpSpPr>
          <a:xfrm>
            <a:off x="8569325" y="4759003"/>
            <a:ext cx="404812" cy="176532"/>
            <a:chOff x="8569325" y="4759003"/>
            <a:chExt cx="404812" cy="176532"/>
          </a:xfrm>
        </p:grpSpPr>
        <p:sp>
          <p:nvSpPr>
            <p:cNvPr id="16" name="Google Shape;16;p4"/>
            <p:cNvSpPr/>
            <p:nvPr/>
          </p:nvSpPr>
          <p:spPr>
            <a:xfrm>
              <a:off x="8627179" y="4806007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4"/>
            <p:cNvSpPr/>
            <p:nvPr/>
          </p:nvSpPr>
          <p:spPr>
            <a:xfrm>
              <a:off x="8569325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4"/>
            <p:cNvSpPr/>
            <p:nvPr/>
          </p:nvSpPr>
          <p:spPr>
            <a:xfrm rot="10800000">
              <a:off x="8868158" y="4806006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8797603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o We Are Page">
  <p:cSld name="Who We Are P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1649411"/>
            <a:ext cx="9144000" cy="2957512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4114800" y="1236662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95312" y="925137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" name="Google Shape;27;p5"/>
          <p:cNvGrpSpPr/>
          <p:nvPr/>
        </p:nvGrpSpPr>
        <p:grpSpPr>
          <a:xfrm>
            <a:off x="8569325" y="4759003"/>
            <a:ext cx="404812" cy="176532"/>
            <a:chOff x="8569325" y="4759003"/>
            <a:chExt cx="404812" cy="176532"/>
          </a:xfrm>
        </p:grpSpPr>
        <p:sp>
          <p:nvSpPr>
            <p:cNvPr id="28" name="Google Shape;28;p5"/>
            <p:cNvSpPr/>
            <p:nvPr/>
          </p:nvSpPr>
          <p:spPr>
            <a:xfrm>
              <a:off x="8627179" y="4806007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8569325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 rot="10800000">
              <a:off x="8868158" y="4806006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8797603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Agenda">
  <p:cSld name="Presentation Agenda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4114800" y="1236662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595312" y="925137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0" y="1649411"/>
            <a:ext cx="9144000" cy="2957512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6"/>
          <p:cNvGrpSpPr/>
          <p:nvPr/>
        </p:nvGrpSpPr>
        <p:grpSpPr>
          <a:xfrm>
            <a:off x="287082" y="3019638"/>
            <a:ext cx="250262" cy="250261"/>
            <a:chOff x="287082" y="3019638"/>
            <a:chExt cx="250262" cy="250261"/>
          </a:xfrm>
        </p:grpSpPr>
        <p:sp>
          <p:nvSpPr>
            <p:cNvPr id="40" name="Google Shape;40;p6"/>
            <p:cNvSpPr/>
            <p:nvPr/>
          </p:nvSpPr>
          <p:spPr>
            <a:xfrm>
              <a:off x="369098" y="3086272"/>
              <a:ext cx="68226" cy="116992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287082" y="3019638"/>
              <a:ext cx="250262" cy="250261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" name="Google Shape;42;p6"/>
          <p:cNvGrpSpPr/>
          <p:nvPr/>
        </p:nvGrpSpPr>
        <p:grpSpPr>
          <a:xfrm>
            <a:off x="8606656" y="3019638"/>
            <a:ext cx="250262" cy="250261"/>
            <a:chOff x="8606656" y="3019638"/>
            <a:chExt cx="250262" cy="250261"/>
          </a:xfrm>
        </p:grpSpPr>
        <p:sp>
          <p:nvSpPr>
            <p:cNvPr id="43" name="Google Shape;43;p6"/>
            <p:cNvSpPr/>
            <p:nvPr/>
          </p:nvSpPr>
          <p:spPr>
            <a:xfrm rot="10800000">
              <a:off x="8706676" y="3086272"/>
              <a:ext cx="68226" cy="116992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8606656" y="3019638"/>
              <a:ext cx="250262" cy="250261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 with Number">
  <p:cSld name="Blank Slide with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8" name="Google Shape;48;p7"/>
          <p:cNvGrpSpPr/>
          <p:nvPr/>
        </p:nvGrpSpPr>
        <p:grpSpPr>
          <a:xfrm>
            <a:off x="8569325" y="4759003"/>
            <a:ext cx="404812" cy="176532"/>
            <a:chOff x="8569325" y="4759003"/>
            <a:chExt cx="404812" cy="176532"/>
          </a:xfrm>
        </p:grpSpPr>
        <p:sp>
          <p:nvSpPr>
            <p:cNvPr id="49" name="Google Shape;49;p7"/>
            <p:cNvSpPr/>
            <p:nvPr/>
          </p:nvSpPr>
          <p:spPr>
            <a:xfrm>
              <a:off x="8627179" y="4806007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8569325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10800000">
              <a:off x="8868158" y="4806006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8797603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folio Overview Slide">
  <p:cSld name="Portfolio Overview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5" name="Google Shape;55;p8"/>
          <p:cNvCxnSpPr/>
          <p:nvPr/>
        </p:nvCxnSpPr>
        <p:spPr>
          <a:xfrm>
            <a:off x="4114800" y="1236662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595312" y="925137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9" name="Google Shape;59;p8"/>
          <p:cNvGrpSpPr/>
          <p:nvPr/>
        </p:nvGrpSpPr>
        <p:grpSpPr>
          <a:xfrm>
            <a:off x="8569325" y="4759003"/>
            <a:ext cx="404812" cy="176532"/>
            <a:chOff x="8569325" y="4759003"/>
            <a:chExt cx="404812" cy="176532"/>
          </a:xfrm>
        </p:grpSpPr>
        <p:sp>
          <p:nvSpPr>
            <p:cNvPr id="60" name="Google Shape;60;p8"/>
            <p:cNvSpPr/>
            <p:nvPr/>
          </p:nvSpPr>
          <p:spPr>
            <a:xfrm>
              <a:off x="8627179" y="4806007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569325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 rot="10800000">
              <a:off x="8868158" y="4806006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797603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8"/>
          <p:cNvSpPr/>
          <p:nvPr/>
        </p:nvSpPr>
        <p:spPr>
          <a:xfrm>
            <a:off x="0" y="1649411"/>
            <a:ext cx="9144000" cy="3494087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8"/>
          <p:cNvGrpSpPr/>
          <p:nvPr/>
        </p:nvGrpSpPr>
        <p:grpSpPr>
          <a:xfrm>
            <a:off x="287082" y="3019638"/>
            <a:ext cx="250262" cy="250261"/>
            <a:chOff x="287082" y="3019638"/>
            <a:chExt cx="250262" cy="250261"/>
          </a:xfrm>
        </p:grpSpPr>
        <p:sp>
          <p:nvSpPr>
            <p:cNvPr id="66" name="Google Shape;66;p8"/>
            <p:cNvSpPr/>
            <p:nvPr/>
          </p:nvSpPr>
          <p:spPr>
            <a:xfrm>
              <a:off x="369098" y="3086272"/>
              <a:ext cx="68226" cy="116992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7082" y="3019638"/>
              <a:ext cx="250262" cy="250261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8"/>
          <p:cNvGrpSpPr/>
          <p:nvPr/>
        </p:nvGrpSpPr>
        <p:grpSpPr>
          <a:xfrm>
            <a:off x="8606656" y="3019638"/>
            <a:ext cx="250262" cy="250261"/>
            <a:chOff x="8606656" y="3019638"/>
            <a:chExt cx="250262" cy="250261"/>
          </a:xfrm>
        </p:grpSpPr>
        <p:sp>
          <p:nvSpPr>
            <p:cNvPr id="69" name="Google Shape;69;p8"/>
            <p:cNvSpPr/>
            <p:nvPr/>
          </p:nvSpPr>
          <p:spPr>
            <a:xfrm rot="10800000">
              <a:off x="8706676" y="3086272"/>
              <a:ext cx="68226" cy="116992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606656" y="3019638"/>
              <a:ext cx="250262" cy="250261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dcution Cycle Page 1">
  <p:cSld name="Prodcution Cycle Page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0" y="1649411"/>
            <a:ext cx="9144000" cy="3494087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Lato"/>
              <a:buNone/>
              <a:defRPr b="0" i="0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" name="Google Shape;74;p9"/>
          <p:cNvCxnSpPr/>
          <p:nvPr/>
        </p:nvCxnSpPr>
        <p:spPr>
          <a:xfrm>
            <a:off x="4114800" y="1236662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595312" y="925137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Lato"/>
              <a:buNone/>
              <a:defRPr b="0" i="0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9"/>
          <p:cNvSpPr/>
          <p:nvPr/>
        </p:nvSpPr>
        <p:spPr>
          <a:xfrm>
            <a:off x="8615374" y="245277"/>
            <a:ext cx="261926" cy="261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8632036" y="304802"/>
            <a:ext cx="219075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5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dcution Cycle Page 2">
  <p:cSld name="Prodcution Cycle Page 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4000" cy="3494087"/>
          </a:xfrm>
          <a:prstGeom prst="rect">
            <a:avLst/>
          </a:prstGeom>
          <a:solidFill>
            <a:srgbClr val="283C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" name="Google Shape;80;p10"/>
          <p:cNvGrpSpPr/>
          <p:nvPr/>
        </p:nvGrpSpPr>
        <p:grpSpPr>
          <a:xfrm>
            <a:off x="8569325" y="4759003"/>
            <a:ext cx="404812" cy="176532"/>
            <a:chOff x="8569325" y="4759003"/>
            <a:chExt cx="404812" cy="176532"/>
          </a:xfrm>
        </p:grpSpPr>
        <p:sp>
          <p:nvSpPr>
            <p:cNvPr id="81" name="Google Shape;81;p10"/>
            <p:cNvSpPr/>
            <p:nvPr/>
          </p:nvSpPr>
          <p:spPr>
            <a:xfrm>
              <a:off x="8627179" y="4806007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8569325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0"/>
            <p:cNvSpPr/>
            <p:nvPr/>
          </p:nvSpPr>
          <p:spPr>
            <a:xfrm rot="10800000">
              <a:off x="8868158" y="4806006"/>
              <a:ext cx="48126" cy="82526"/>
            </a:xfrm>
            <a:custGeom>
              <a:rect b="b" l="l" r="r" t="t"/>
              <a:pathLst>
                <a:path extrusionOk="0" h="120000" w="120000">
                  <a:moveTo>
                    <a:pt x="120000" y="9977"/>
                  </a:moveTo>
                  <a:cubicBezTo>
                    <a:pt x="120000" y="11022"/>
                    <a:pt x="119311" y="11944"/>
                    <a:pt x="117938" y="12744"/>
                  </a:cubicBezTo>
                  <a:lnTo>
                    <a:pt x="36905" y="60000"/>
                  </a:lnTo>
                  <a:lnTo>
                    <a:pt x="117938" y="107255"/>
                  </a:lnTo>
                  <a:cubicBezTo>
                    <a:pt x="119311" y="108055"/>
                    <a:pt x="120000" y="108977"/>
                    <a:pt x="120000" y="110022"/>
                  </a:cubicBezTo>
                  <a:cubicBezTo>
                    <a:pt x="120000" y="111061"/>
                    <a:pt x="119311" y="111983"/>
                    <a:pt x="117938" y="112783"/>
                  </a:cubicBezTo>
                  <a:lnTo>
                    <a:pt x="107627" y="118800"/>
                  </a:lnTo>
                  <a:cubicBezTo>
                    <a:pt x="106255" y="119600"/>
                    <a:pt x="104672" y="120000"/>
                    <a:pt x="102888" y="120000"/>
                  </a:cubicBezTo>
                  <a:cubicBezTo>
                    <a:pt x="101100" y="120000"/>
                    <a:pt x="99516" y="119600"/>
                    <a:pt x="98144" y="118800"/>
                  </a:cubicBezTo>
                  <a:lnTo>
                    <a:pt x="2061" y="62766"/>
                  </a:lnTo>
                  <a:cubicBezTo>
                    <a:pt x="688" y="61966"/>
                    <a:pt x="0" y="61044"/>
                    <a:pt x="0" y="60000"/>
                  </a:cubicBezTo>
                  <a:cubicBezTo>
                    <a:pt x="0" y="58955"/>
                    <a:pt x="688" y="58033"/>
                    <a:pt x="2061" y="57233"/>
                  </a:cubicBezTo>
                  <a:lnTo>
                    <a:pt x="98144" y="1200"/>
                  </a:lnTo>
                  <a:cubicBezTo>
                    <a:pt x="99516" y="400"/>
                    <a:pt x="101100" y="0"/>
                    <a:pt x="102888" y="0"/>
                  </a:cubicBezTo>
                  <a:cubicBezTo>
                    <a:pt x="104672" y="0"/>
                    <a:pt x="106255" y="400"/>
                    <a:pt x="107627" y="1200"/>
                  </a:cubicBezTo>
                  <a:lnTo>
                    <a:pt x="117938" y="7216"/>
                  </a:lnTo>
                  <a:cubicBezTo>
                    <a:pt x="119311" y="8016"/>
                    <a:pt x="120000" y="8938"/>
                    <a:pt x="120000" y="9977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8797603" y="4759003"/>
              <a:ext cx="176534" cy="176532"/>
            </a:xfrm>
            <a:custGeom>
              <a:rect b="b" l="l" r="r" t="t"/>
              <a:pathLst>
                <a:path extrusionOk="0" h="120000" w="120000">
                  <a:moveTo>
                    <a:pt x="102419" y="17574"/>
                  </a:moveTo>
                  <a:cubicBezTo>
                    <a:pt x="125853" y="41002"/>
                    <a:pt x="125853" y="78991"/>
                    <a:pt x="102419" y="102419"/>
                  </a:cubicBezTo>
                  <a:cubicBezTo>
                    <a:pt x="78991" y="125853"/>
                    <a:pt x="41002" y="125853"/>
                    <a:pt x="17574" y="102419"/>
                  </a:cubicBezTo>
                  <a:cubicBezTo>
                    <a:pt x="-5860" y="78991"/>
                    <a:pt x="-5860" y="41002"/>
                    <a:pt x="17574" y="17574"/>
                  </a:cubicBezTo>
                  <a:cubicBezTo>
                    <a:pt x="41002" y="-5860"/>
                    <a:pt x="78991" y="-5860"/>
                    <a:pt x="102419" y="175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8D8D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F9F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3.jpg"/><Relationship Id="rId6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56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es.reactjs.org/docs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medium.com/@mortegac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blipFill rotWithShape="1">
          <a:blip r:embed="rId3">
            <a:alphaModFix/>
          </a:blip>
          <a:tile algn="ctr" flip="none" tx="0" sx="75000" ty="0" sy="75000"/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148800" y="310963"/>
            <a:ext cx="884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Composición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537788" y="7924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Programación funcional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144006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93C47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2"/>
          <p:cNvSpPr/>
          <p:nvPr/>
        </p:nvSpPr>
        <p:spPr>
          <a:xfrm>
            <a:off x="2128383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C9DAF8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2"/>
          <p:cNvSpPr/>
          <p:nvPr/>
        </p:nvSpPr>
        <p:spPr>
          <a:xfrm>
            <a:off x="4112750" y="2422148"/>
            <a:ext cx="1766100" cy="16521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D5A6B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6112452" y="2422150"/>
            <a:ext cx="14460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FCE5C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6" name="Google Shape;376;p32"/>
          <p:cNvGrpSpPr/>
          <p:nvPr/>
        </p:nvGrpSpPr>
        <p:grpSpPr>
          <a:xfrm rot="-5400000">
            <a:off x="791671" y="2309026"/>
            <a:ext cx="445710" cy="79825"/>
            <a:chOff x="2057339" y="2800350"/>
            <a:chExt cx="510901" cy="91500"/>
          </a:xfrm>
        </p:grpSpPr>
        <p:sp>
          <p:nvSpPr>
            <p:cNvPr id="377" name="Google Shape;377;p32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78" name="Google Shape;378;p32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379" name="Google Shape;379;p32"/>
          <p:cNvSpPr/>
          <p:nvPr/>
        </p:nvSpPr>
        <p:spPr>
          <a:xfrm>
            <a:off x="763041" y="1564490"/>
            <a:ext cx="502800" cy="502800"/>
          </a:xfrm>
          <a:prstGeom prst="ellipse">
            <a:avLst/>
          </a:prstGeom>
          <a:solidFill>
            <a:srgbClr val="93C47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853444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2743200" y="1564490"/>
            <a:ext cx="502800" cy="502800"/>
          </a:xfrm>
          <a:prstGeom prst="ellipse">
            <a:avLst/>
          </a:prstGeom>
          <a:solidFill>
            <a:srgbClr val="C9DAF8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2"/>
          <p:cNvSpPr txBox="1"/>
          <p:nvPr/>
        </p:nvSpPr>
        <p:spPr>
          <a:xfrm>
            <a:off x="2833603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4762500" y="1564490"/>
            <a:ext cx="502800" cy="502800"/>
          </a:xfrm>
          <a:prstGeom prst="ellipse">
            <a:avLst/>
          </a:prstGeom>
          <a:solidFill>
            <a:srgbClr val="D5A6B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2"/>
          <p:cNvSpPr txBox="1"/>
          <p:nvPr/>
        </p:nvSpPr>
        <p:spPr>
          <a:xfrm>
            <a:off x="4852903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6538996" y="1564490"/>
            <a:ext cx="502800" cy="502800"/>
          </a:xfrm>
          <a:prstGeom prst="ellipse">
            <a:avLst/>
          </a:prstGeom>
          <a:solidFill>
            <a:srgbClr val="FCE5CD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2"/>
          <p:cNvSpPr txBox="1"/>
          <p:nvPr/>
        </p:nvSpPr>
        <p:spPr>
          <a:xfrm>
            <a:off x="6629400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7" name="Google Shape;387;p32"/>
          <p:cNvGrpSpPr/>
          <p:nvPr/>
        </p:nvGrpSpPr>
        <p:grpSpPr>
          <a:xfrm rot="-5400000">
            <a:off x="2771830" y="2309026"/>
            <a:ext cx="445710" cy="79825"/>
            <a:chOff x="2057339" y="2800350"/>
            <a:chExt cx="510901" cy="91500"/>
          </a:xfrm>
        </p:grpSpPr>
        <p:sp>
          <p:nvSpPr>
            <p:cNvPr id="388" name="Google Shape;388;p32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89" name="Google Shape;389;p32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390" name="Google Shape;390;p32"/>
          <p:cNvGrpSpPr/>
          <p:nvPr/>
        </p:nvGrpSpPr>
        <p:grpSpPr>
          <a:xfrm rot="-5400000">
            <a:off x="4791130" y="2309026"/>
            <a:ext cx="445710" cy="79825"/>
            <a:chOff x="2057339" y="2800350"/>
            <a:chExt cx="510901" cy="91500"/>
          </a:xfrm>
        </p:grpSpPr>
        <p:sp>
          <p:nvSpPr>
            <p:cNvPr id="391" name="Google Shape;391;p32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2" name="Google Shape;392;p32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393" name="Google Shape;393;p32"/>
          <p:cNvGrpSpPr/>
          <p:nvPr/>
        </p:nvGrpSpPr>
        <p:grpSpPr>
          <a:xfrm rot="-5400000">
            <a:off x="6567626" y="2309026"/>
            <a:ext cx="445710" cy="79825"/>
            <a:chOff x="2057339" y="2800350"/>
            <a:chExt cx="510901" cy="91500"/>
          </a:xfrm>
        </p:grpSpPr>
        <p:sp>
          <p:nvSpPr>
            <p:cNvPr id="394" name="Google Shape;394;p32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5" name="Google Shape;395;p32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396" name="Google Shape;396;p32"/>
          <p:cNvSpPr txBox="1"/>
          <p:nvPr/>
        </p:nvSpPr>
        <p:spPr>
          <a:xfrm>
            <a:off x="143950" y="2620450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Funciones que hacen Cosas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2125150" y="2620450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Trabajan </a:t>
            </a:r>
            <a:endParaRPr b="1" i="0" sz="14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con Datos</a:t>
            </a:r>
            <a:endParaRPr b="1" i="0" sz="14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2"/>
          <p:cNvSpPr txBox="1"/>
          <p:nvPr/>
        </p:nvSpPr>
        <p:spPr>
          <a:xfrm>
            <a:off x="4106350" y="2620450"/>
            <a:ext cx="1766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Las funciones se pueden encadenar o componer y </a:t>
            </a:r>
            <a:r>
              <a:rPr b="1" i="0" lang="en-US" sz="14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construir funciones más grandes</a:t>
            </a:r>
            <a:endParaRPr b="0" i="0" sz="14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6039425" y="2620450"/>
            <a:ext cx="15093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Sencillas </a:t>
            </a:r>
            <a:endParaRPr b="1" i="0" sz="14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 hacer test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7764002" y="2422150"/>
            <a:ext cx="12795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F4726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1" name="Google Shape;401;p32"/>
          <p:cNvGrpSpPr/>
          <p:nvPr/>
        </p:nvGrpSpPr>
        <p:grpSpPr>
          <a:xfrm rot="-5400000">
            <a:off x="8183071" y="2309026"/>
            <a:ext cx="445710" cy="79825"/>
            <a:chOff x="2057339" y="2800350"/>
            <a:chExt cx="510901" cy="91500"/>
          </a:xfrm>
        </p:grpSpPr>
        <p:sp>
          <p:nvSpPr>
            <p:cNvPr id="402" name="Google Shape;402;p32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03" name="Google Shape;403;p32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404" name="Google Shape;404;p32"/>
          <p:cNvSpPr/>
          <p:nvPr/>
        </p:nvSpPr>
        <p:spPr>
          <a:xfrm>
            <a:off x="8154441" y="1564490"/>
            <a:ext cx="502800" cy="502800"/>
          </a:xfrm>
          <a:prstGeom prst="ellipse">
            <a:avLst/>
          </a:prstGeom>
          <a:solidFill>
            <a:srgbClr val="F4726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8244844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7763950" y="2620450"/>
            <a:ext cx="1279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Son Acotadas a </a:t>
            </a: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funcionalidades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noFill/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4893925" y="3456250"/>
            <a:ext cx="4232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Implemento la Banana, pero viene con el gorila que sujeta la banana en la mano 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225" y="1164025"/>
            <a:ext cx="3435500" cy="37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>
            <p:ph idx="1" type="body"/>
          </p:nvPr>
        </p:nvSpPr>
        <p:spPr>
          <a:xfrm>
            <a:off x="148800" y="310963"/>
            <a:ext cx="884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Problema del Gorilla y la Banana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537788" y="7924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Programación orientada a Objetos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3704150" y="1843900"/>
            <a:ext cx="1243800" cy="1125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Implementar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funcionalidad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Banana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33"/>
          <p:cNvGrpSpPr/>
          <p:nvPr/>
        </p:nvGrpSpPr>
        <p:grpSpPr>
          <a:xfrm>
            <a:off x="5024150" y="1874950"/>
            <a:ext cx="1461575" cy="1190600"/>
            <a:chOff x="5024150" y="1874950"/>
            <a:chExt cx="1461575" cy="1190600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39850" y="1874950"/>
              <a:ext cx="945875" cy="1190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9" name="Google Shape;419;p33"/>
            <p:cNvCxnSpPr/>
            <p:nvPr/>
          </p:nvCxnSpPr>
          <p:spPr>
            <a:xfrm flipH="1" rot="10800000">
              <a:off x="5024150" y="2468312"/>
              <a:ext cx="591900" cy="3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20" name="Google Shape;420;p33"/>
          <p:cNvGrpSpPr/>
          <p:nvPr/>
        </p:nvGrpSpPr>
        <p:grpSpPr>
          <a:xfrm>
            <a:off x="6439075" y="1631275"/>
            <a:ext cx="1568700" cy="2078475"/>
            <a:chOff x="6439075" y="1631275"/>
            <a:chExt cx="1568700" cy="2078475"/>
          </a:xfrm>
        </p:grpSpPr>
        <p:sp>
          <p:nvSpPr>
            <p:cNvPr id="421" name="Google Shape;421;p33"/>
            <p:cNvSpPr/>
            <p:nvPr/>
          </p:nvSpPr>
          <p:spPr>
            <a:xfrm>
              <a:off x="6715225" y="1799750"/>
              <a:ext cx="473100" cy="4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6773725" y="2119075"/>
              <a:ext cx="473100" cy="4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7077625" y="1994325"/>
              <a:ext cx="473100" cy="4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7130700" y="1756175"/>
              <a:ext cx="473100" cy="4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7296725" y="2266400"/>
              <a:ext cx="473100" cy="4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6439075" y="1631275"/>
              <a:ext cx="1568700" cy="1383300"/>
            </a:xfrm>
            <a:prstGeom prst="ellipse">
              <a:avLst/>
            </a:prstGeom>
            <a:noFill/>
            <a:ln cap="flat" cmpd="sng" w="9525">
              <a:solidFill>
                <a:srgbClr val="B6D7A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6986875" y="2367900"/>
              <a:ext cx="591900" cy="517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Clases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Gorilla</a:t>
              </a:r>
              <a:endParaRPr b="0" i="0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28" name="Google Shape;428;p33"/>
            <p:cNvCxnSpPr/>
            <p:nvPr/>
          </p:nvCxnSpPr>
          <p:spPr>
            <a:xfrm flipH="1">
              <a:off x="6969175" y="2724850"/>
              <a:ext cx="268200" cy="984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noFill/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49" y="1296075"/>
            <a:ext cx="707750" cy="6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4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680425" y="1936275"/>
            <a:ext cx="78102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1" i="0" lang="en-U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El gran Problema con la Herencia es que </a:t>
            </a:r>
            <a:r>
              <a:rPr b="1" i="0" lang="en-US" sz="2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nos alienta a predecir el futuro</a:t>
            </a:r>
            <a:r>
              <a:rPr b="1" i="0" lang="en-US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por lo que tendremos problemas en nuestro diseño inicial, incluso cuando sentimos que podemos predecirlo</a:t>
            </a:r>
            <a:endParaRPr b="1" i="0" sz="2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400" u="none" cap="none" strike="noStrike">
                <a:solidFill>
                  <a:srgbClr val="DD7E6B"/>
                </a:solidFill>
                <a:latin typeface="Arial"/>
                <a:ea typeface="Arial"/>
                <a:cs typeface="Arial"/>
                <a:sym typeface="Arial"/>
              </a:rPr>
              <a:t>Mattias Petter Johansson @mpjme</a:t>
            </a:r>
            <a:endParaRPr b="1" i="0" sz="1400" u="none" cap="none" strike="noStrike">
              <a:solidFill>
                <a:srgbClr val="DD7E6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537788" y="2590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Programación orientada a Objetos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Google Shape;43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6292" y="4012274"/>
            <a:ext cx="707750" cy="58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/>
        </p:nvSpPr>
        <p:spPr>
          <a:xfrm>
            <a:off x="2136372" y="366470"/>
            <a:ext cx="487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1888800" y="2344725"/>
            <a:ext cx="1243800" cy="1125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Componente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Hijo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3965475" y="1217900"/>
            <a:ext cx="1243800" cy="1125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Componente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Padre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6079800" y="2344725"/>
            <a:ext cx="1243800" cy="1125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Formulario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388550" y="3804950"/>
            <a:ext cx="533400" cy="499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3132600" y="3804975"/>
            <a:ext cx="1243800" cy="11259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Sección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Compartida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8" name="Google Shape;448;p35"/>
          <p:cNvCxnSpPr>
            <a:stCxn id="444" idx="2"/>
            <a:endCxn id="443" idx="0"/>
          </p:cNvCxnSpPr>
          <p:nvPr/>
        </p:nvCxnSpPr>
        <p:spPr>
          <a:xfrm flipH="1">
            <a:off x="2510775" y="1780850"/>
            <a:ext cx="1454700" cy="564000"/>
          </a:xfrm>
          <a:prstGeom prst="bentConnector2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49" name="Google Shape;449;p35"/>
          <p:cNvCxnSpPr>
            <a:stCxn id="444" idx="6"/>
            <a:endCxn id="445" idx="0"/>
          </p:cNvCxnSpPr>
          <p:nvPr/>
        </p:nvCxnSpPr>
        <p:spPr>
          <a:xfrm>
            <a:off x="5209275" y="1780850"/>
            <a:ext cx="1492500" cy="564000"/>
          </a:xfrm>
          <a:prstGeom prst="bentConnector2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0" name="Google Shape;450;p35"/>
          <p:cNvCxnSpPr>
            <a:stCxn id="443" idx="3"/>
            <a:endCxn id="446" idx="0"/>
          </p:cNvCxnSpPr>
          <p:nvPr/>
        </p:nvCxnSpPr>
        <p:spPr>
          <a:xfrm rot="5400000">
            <a:off x="1113500" y="2847491"/>
            <a:ext cx="499200" cy="1415700"/>
          </a:xfrm>
          <a:prstGeom prst="bentConnector3">
            <a:avLst>
              <a:gd fmla="val 66516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451" name="Google Shape;451;p35"/>
          <p:cNvCxnSpPr>
            <a:stCxn id="443" idx="5"/>
            <a:endCxn id="447" idx="0"/>
          </p:cNvCxnSpPr>
          <p:nvPr/>
        </p:nvCxnSpPr>
        <p:spPr>
          <a:xfrm flipH="1" rot="-5400000">
            <a:off x="3102850" y="3153341"/>
            <a:ext cx="499200" cy="804000"/>
          </a:xfrm>
          <a:prstGeom prst="bentConnector3">
            <a:avLst>
              <a:gd fmla="val 66518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52" name="Google Shape;452;p35"/>
          <p:cNvSpPr txBox="1"/>
          <p:nvPr/>
        </p:nvSpPr>
        <p:spPr>
          <a:xfrm>
            <a:off x="537788" y="8686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Arquitectura de una Aplicación Reactjs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5"/>
          <p:cNvSpPr/>
          <p:nvPr/>
        </p:nvSpPr>
        <p:spPr>
          <a:xfrm flipH="1">
            <a:off x="5142029" y="3744399"/>
            <a:ext cx="3660600" cy="1360800"/>
          </a:xfrm>
          <a:custGeom>
            <a:rect b="b" l="l" r="r" t="t"/>
            <a:pathLst>
              <a:path extrusionOk="0" h="120000" w="120000">
                <a:moveTo>
                  <a:pt x="6094" y="0"/>
                </a:moveTo>
                <a:cubicBezTo>
                  <a:pt x="2727" y="0"/>
                  <a:pt x="0" y="7333"/>
                  <a:pt x="0" y="16388"/>
                </a:cubicBezTo>
                <a:lnTo>
                  <a:pt x="0" y="81488"/>
                </a:lnTo>
                <a:cubicBezTo>
                  <a:pt x="0" y="90544"/>
                  <a:pt x="2727" y="97877"/>
                  <a:pt x="6094" y="97877"/>
                </a:cubicBezTo>
                <a:lnTo>
                  <a:pt x="23922" y="97877"/>
                </a:lnTo>
                <a:lnTo>
                  <a:pt x="20933" y="120000"/>
                </a:lnTo>
                <a:lnTo>
                  <a:pt x="35422" y="97877"/>
                </a:lnTo>
                <a:lnTo>
                  <a:pt x="113905" y="97877"/>
                </a:lnTo>
                <a:cubicBezTo>
                  <a:pt x="117272" y="97877"/>
                  <a:pt x="120000" y="90544"/>
                  <a:pt x="120000" y="81488"/>
                </a:cubicBezTo>
                <a:lnTo>
                  <a:pt x="120000" y="16388"/>
                </a:lnTo>
                <a:cubicBezTo>
                  <a:pt x="120000" y="7333"/>
                  <a:pt x="117272" y="0"/>
                  <a:pt x="113905" y="0"/>
                </a:cubicBezTo>
                <a:lnTo>
                  <a:pt x="6094" y="0"/>
                </a:lnTo>
                <a:close/>
              </a:path>
            </a:pathLst>
          </a:custGeom>
          <a:solidFill>
            <a:srgbClr val="F47264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5142025" y="3728775"/>
            <a:ext cx="36606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React se basa en componentes.  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Piezas de Lego que se definen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solo una vez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Interfase de usuario consistente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5310325" y="2459975"/>
            <a:ext cx="533400" cy="5208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6" name="Google Shape;456;p35"/>
          <p:cNvCxnSpPr>
            <a:stCxn id="455" idx="6"/>
            <a:endCxn id="445" idx="2"/>
          </p:cNvCxnSpPr>
          <p:nvPr/>
        </p:nvCxnSpPr>
        <p:spPr>
          <a:xfrm>
            <a:off x="5843725" y="2720375"/>
            <a:ext cx="236100" cy="187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57" name="Google Shape;457;p35"/>
          <p:cNvSpPr/>
          <p:nvPr/>
        </p:nvSpPr>
        <p:spPr>
          <a:xfrm>
            <a:off x="1096400" y="3804950"/>
            <a:ext cx="533400" cy="499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8" name="Google Shape;458;p35"/>
          <p:cNvCxnSpPr>
            <a:stCxn id="443" idx="3"/>
            <a:endCxn id="457" idx="0"/>
          </p:cNvCxnSpPr>
          <p:nvPr/>
        </p:nvCxnSpPr>
        <p:spPr>
          <a:xfrm rot="5400000">
            <a:off x="1467350" y="3201341"/>
            <a:ext cx="499200" cy="708000"/>
          </a:xfrm>
          <a:prstGeom prst="bentConnector3">
            <a:avLst>
              <a:gd fmla="val 66516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36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64" name="Google Shape;464;p36"/>
          <p:cNvSpPr txBox="1"/>
          <p:nvPr/>
        </p:nvSpPr>
        <p:spPr>
          <a:xfrm>
            <a:off x="0" y="1965050"/>
            <a:ext cx="91440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Let, Const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2400" u="none" cap="none" strike="noStrike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Adiós Var</a:t>
            </a:r>
            <a:endParaRPr b="0" i="0" sz="2400" u="none" cap="none" strike="noStrike">
              <a:solidFill>
                <a:srgbClr val="FFF2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1875"/>
            <a:ext cx="9144000" cy="2642517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7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7"/>
          <p:cNvSpPr txBox="1"/>
          <p:nvPr/>
        </p:nvSpPr>
        <p:spPr>
          <a:xfrm>
            <a:off x="170425" y="3169200"/>
            <a:ext cx="2798400" cy="1931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" marR="9144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Las variables declaradas con var son procesadas antes de la ejecución del código.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El scope de una variable declarada fuera de la función es global.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Problemas de alcance de las variables</a:t>
            </a:r>
            <a:endParaRPr b="0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37"/>
          <p:cNvSpPr txBox="1"/>
          <p:nvPr/>
        </p:nvSpPr>
        <p:spPr>
          <a:xfrm>
            <a:off x="3164650" y="3169200"/>
            <a:ext cx="2798400" cy="1931100"/>
          </a:xfrm>
          <a:prstGeom prst="rect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" marR="9144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let introduce el “</a:t>
            </a:r>
            <a:r>
              <a:rPr b="1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block scope</a:t>
            </a: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”. La variable asignada como let solo será accesible dentro </a:t>
            </a:r>
            <a:endParaRPr b="0" i="0" sz="12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7"/>
          <p:cNvSpPr txBox="1"/>
          <p:nvPr/>
        </p:nvSpPr>
        <p:spPr>
          <a:xfrm>
            <a:off x="6158875" y="3169200"/>
            <a:ext cx="2798400" cy="1931100"/>
          </a:xfrm>
          <a:prstGeom prst="rect">
            <a:avLst/>
          </a:prstGeom>
          <a:noFill/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1440" marR="9144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Const es igual que let</a:t>
            </a:r>
            <a:r>
              <a:rPr b="0" i="0" lang="en-US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, con una pequeña gran diferencia: no puedes re asignar su valor.</a:t>
            </a:r>
            <a:endParaRPr b="0" i="0" sz="12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7"/>
          <p:cNvSpPr txBox="1"/>
          <p:nvPr/>
        </p:nvSpPr>
        <p:spPr>
          <a:xfrm>
            <a:off x="170435" y="2940600"/>
            <a:ext cx="2798400" cy="228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VAR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3164660" y="2940600"/>
            <a:ext cx="2798400" cy="228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7"/>
          <p:cNvSpPr txBox="1"/>
          <p:nvPr/>
        </p:nvSpPr>
        <p:spPr>
          <a:xfrm>
            <a:off x="6158885" y="2940600"/>
            <a:ext cx="2798400" cy="228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CONST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Var</a:t>
            </a:r>
            <a:endParaRPr b="0" i="0" sz="3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38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047750"/>
            <a:ext cx="40005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Let  v/s  </a:t>
            </a:r>
            <a:r>
              <a:rPr b="0" i="0" lang="en-US" sz="3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Const</a:t>
            </a:r>
            <a:endParaRPr b="0" i="0" sz="3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39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95350"/>
            <a:ext cx="3648076" cy="328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001" y="941888"/>
            <a:ext cx="5038725" cy="280251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/>
          <p:nvPr/>
        </p:nvSpPr>
        <p:spPr>
          <a:xfrm flipH="1">
            <a:off x="5142029" y="3744399"/>
            <a:ext cx="3660600" cy="1360800"/>
          </a:xfrm>
          <a:custGeom>
            <a:rect b="b" l="l" r="r" t="t"/>
            <a:pathLst>
              <a:path extrusionOk="0" h="120000" w="120000">
                <a:moveTo>
                  <a:pt x="6094" y="0"/>
                </a:moveTo>
                <a:cubicBezTo>
                  <a:pt x="2727" y="0"/>
                  <a:pt x="0" y="7333"/>
                  <a:pt x="0" y="16388"/>
                </a:cubicBezTo>
                <a:lnTo>
                  <a:pt x="0" y="81488"/>
                </a:lnTo>
                <a:cubicBezTo>
                  <a:pt x="0" y="90544"/>
                  <a:pt x="2727" y="97877"/>
                  <a:pt x="6094" y="97877"/>
                </a:cubicBezTo>
                <a:lnTo>
                  <a:pt x="23922" y="97877"/>
                </a:lnTo>
                <a:lnTo>
                  <a:pt x="20933" y="120000"/>
                </a:lnTo>
                <a:lnTo>
                  <a:pt x="35422" y="97877"/>
                </a:lnTo>
                <a:lnTo>
                  <a:pt x="113905" y="97877"/>
                </a:lnTo>
                <a:cubicBezTo>
                  <a:pt x="117272" y="97877"/>
                  <a:pt x="120000" y="90544"/>
                  <a:pt x="120000" y="81488"/>
                </a:cubicBezTo>
                <a:lnTo>
                  <a:pt x="120000" y="16388"/>
                </a:lnTo>
                <a:cubicBezTo>
                  <a:pt x="120000" y="7333"/>
                  <a:pt x="117272" y="0"/>
                  <a:pt x="113905" y="0"/>
                </a:cubicBezTo>
                <a:lnTo>
                  <a:pt x="6094" y="0"/>
                </a:lnTo>
                <a:close/>
              </a:path>
            </a:pathLst>
          </a:custGeom>
          <a:solidFill>
            <a:srgbClr val="F47264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5262905" y="3796900"/>
            <a:ext cx="34188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Las variables definidas con </a:t>
            </a:r>
            <a: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no podrán cambiar su valor, por lo tanto nuestro código será más predecible y fácil de mantener.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40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99" name="Google Shape;499;p40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Fat Arrow Function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Fat Arrow Function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sp>
        <p:nvSpPr>
          <p:cNvPr id="505" name="Google Shape;505;p41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1965" y="878424"/>
            <a:ext cx="5447635" cy="36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250" y="970095"/>
            <a:ext cx="3804215" cy="350478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/>
          <p:nvPr/>
        </p:nvSpPr>
        <p:spPr>
          <a:xfrm>
            <a:off x="593375" y="4336200"/>
            <a:ext cx="28713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75"/>
              <a:buFont typeface="Lato"/>
              <a:buNone/>
            </a:pPr>
            <a:r>
              <a:rPr b="1" i="0" lang="en-US" sz="3000" u="none" cap="none" strike="noStrike">
                <a:solidFill>
                  <a:srgbClr val="464646"/>
                </a:solidFill>
                <a:latin typeface="Lato"/>
                <a:ea typeface="Lato"/>
                <a:cs typeface="Lato"/>
                <a:sym typeface="Lato"/>
              </a:rPr>
              <a:t>ES5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4250975" y="4336200"/>
            <a:ext cx="4299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75"/>
              <a:buFont typeface="Lato"/>
              <a:buNone/>
            </a:pPr>
            <a:r>
              <a:rPr b="1" i="0" lang="en-US" sz="3000" u="none" cap="none" strike="noStrike">
                <a:solidFill>
                  <a:srgbClr val="464646"/>
                </a:solidFill>
                <a:latin typeface="Lato"/>
                <a:ea typeface="Lato"/>
                <a:cs typeface="Lato"/>
                <a:sym typeface="Lato"/>
              </a:rPr>
              <a:t>ES6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4"/>
          <p:cNvGrpSpPr/>
          <p:nvPr/>
        </p:nvGrpSpPr>
        <p:grpSpPr>
          <a:xfrm>
            <a:off x="4011613" y="206258"/>
            <a:ext cx="1235075" cy="2539493"/>
            <a:chOff x="4048125" y="660400"/>
            <a:chExt cx="1046163" cy="2151063"/>
          </a:xfrm>
        </p:grpSpPr>
        <p:grpSp>
          <p:nvGrpSpPr>
            <p:cNvPr id="178" name="Google Shape;178;p24"/>
            <p:cNvGrpSpPr/>
            <p:nvPr/>
          </p:nvGrpSpPr>
          <p:grpSpPr>
            <a:xfrm>
              <a:off x="4328740" y="2203314"/>
              <a:ext cx="486519" cy="608149"/>
              <a:chOff x="3215109" y="1690551"/>
              <a:chExt cx="486519" cy="608149"/>
            </a:xfrm>
          </p:grpSpPr>
          <p:sp>
            <p:nvSpPr>
              <p:cNvPr id="179" name="Google Shape;179;p24"/>
              <p:cNvSpPr/>
              <p:nvPr/>
            </p:nvSpPr>
            <p:spPr>
              <a:xfrm>
                <a:off x="3215109" y="1724105"/>
                <a:ext cx="97513" cy="574595"/>
              </a:xfrm>
              <a:custGeom>
                <a:rect b="b" l="l" r="r" t="t"/>
                <a:pathLst>
                  <a:path extrusionOk="0" h="120000" w="120000">
                    <a:moveTo>
                      <a:pt x="0" y="120000"/>
                    </a:moveTo>
                    <a:lnTo>
                      <a:pt x="60967" y="0"/>
                    </a:lnTo>
                    <a:lnTo>
                      <a:pt x="120000" y="0"/>
                    </a:lnTo>
                    <a:lnTo>
                      <a:pt x="71290" y="120000"/>
                    </a:ln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8C8C8C"/>
                  </a:gs>
                  <a:gs pos="50000">
                    <a:srgbClr val="CACACA"/>
                  </a:gs>
                  <a:gs pos="100000">
                    <a:srgbClr val="F2F2F2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4"/>
              <p:cNvSpPr/>
              <p:nvPr/>
            </p:nvSpPr>
            <p:spPr>
              <a:xfrm>
                <a:off x="3585242" y="1690551"/>
                <a:ext cx="116386" cy="608147"/>
              </a:xfrm>
              <a:custGeom>
                <a:rect b="b" l="l" r="r" t="t"/>
                <a:pathLst>
                  <a:path extrusionOk="0" h="120000" w="120000">
                    <a:moveTo>
                      <a:pt x="64966" y="0"/>
                    </a:moveTo>
                    <a:lnTo>
                      <a:pt x="120000" y="120000"/>
                    </a:lnTo>
                    <a:lnTo>
                      <a:pt x="27114" y="120000"/>
                    </a:lnTo>
                    <a:lnTo>
                      <a:pt x="0" y="6000"/>
                    </a:lnTo>
                    <a:lnTo>
                      <a:pt x="28456" y="0"/>
                    </a:lnTo>
                    <a:lnTo>
                      <a:pt x="649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8C8C"/>
                  </a:gs>
                  <a:gs pos="50000">
                    <a:srgbClr val="CACACA"/>
                  </a:gs>
                  <a:gs pos="100000">
                    <a:srgbClr val="F2F2F2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4"/>
              <p:cNvSpPr/>
              <p:nvPr/>
            </p:nvSpPr>
            <p:spPr>
              <a:xfrm>
                <a:off x="3520232" y="1783626"/>
                <a:ext cx="91223" cy="515073"/>
              </a:xfrm>
              <a:custGeom>
                <a:rect b="b" l="l" r="r" t="t"/>
                <a:pathLst>
                  <a:path extrusionOk="0" h="120000" w="120000">
                    <a:moveTo>
                      <a:pt x="15472" y="119999"/>
                    </a:moveTo>
                    <a:lnTo>
                      <a:pt x="0" y="0"/>
                    </a:lnTo>
                    <a:lnTo>
                      <a:pt x="91461" y="0"/>
                    </a:lnTo>
                    <a:lnTo>
                      <a:pt x="120000" y="119999"/>
                    </a:lnTo>
                    <a:lnTo>
                      <a:pt x="15472" y="119999"/>
                    </a:lnTo>
                    <a:close/>
                  </a:path>
                </a:pathLst>
              </a:custGeom>
              <a:gradFill>
                <a:gsLst>
                  <a:gs pos="0">
                    <a:srgbClr val="7C7C7C"/>
                  </a:gs>
                  <a:gs pos="50000">
                    <a:srgbClr val="B4B4B4"/>
                  </a:gs>
                  <a:gs pos="100000">
                    <a:srgbClr val="D8D8D8"/>
                  </a:gs>
                </a:gsLst>
                <a:path path="circle">
                  <a:fillToRect b="100%" l="100%"/>
                </a:path>
                <a:tileRect r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4"/>
              <p:cNvSpPr/>
              <p:nvPr/>
            </p:nvSpPr>
            <p:spPr>
              <a:xfrm>
                <a:off x="3374487" y="1849927"/>
                <a:ext cx="157279" cy="448772"/>
              </a:xfrm>
              <a:custGeom>
                <a:rect b="b" l="l" r="r" t="t"/>
                <a:pathLst>
                  <a:path extrusionOk="0" h="120000" w="120000">
                    <a:moveTo>
                      <a:pt x="111000" y="0"/>
                    </a:moveTo>
                    <a:lnTo>
                      <a:pt x="120000" y="119999"/>
                    </a:lnTo>
                    <a:lnTo>
                      <a:pt x="0" y="119999"/>
                    </a:lnTo>
                    <a:lnTo>
                      <a:pt x="8200" y="0"/>
                    </a:lnTo>
                    <a:lnTo>
                      <a:pt x="11100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8C8C"/>
                  </a:gs>
                  <a:gs pos="50000">
                    <a:srgbClr val="CACACA"/>
                  </a:gs>
                  <a:gs pos="100000">
                    <a:srgbClr val="F2F2F2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>
                <a:off x="3272778" y="1783626"/>
                <a:ext cx="112193" cy="515073"/>
              </a:xfrm>
              <a:custGeom>
                <a:rect b="b" l="l" r="r" t="t"/>
                <a:pathLst>
                  <a:path extrusionOk="0" h="120000" w="120000">
                    <a:moveTo>
                      <a:pt x="108477" y="119999"/>
                    </a:moveTo>
                    <a:lnTo>
                      <a:pt x="120000" y="0"/>
                    </a:lnTo>
                    <a:lnTo>
                      <a:pt x="33161" y="0"/>
                    </a:lnTo>
                    <a:lnTo>
                      <a:pt x="0" y="119999"/>
                    </a:lnTo>
                    <a:lnTo>
                      <a:pt x="108477" y="119999"/>
                    </a:lnTo>
                    <a:close/>
                  </a:path>
                </a:pathLst>
              </a:custGeom>
              <a:gradFill>
                <a:gsLst>
                  <a:gs pos="0">
                    <a:srgbClr val="7C7C7C"/>
                  </a:gs>
                  <a:gs pos="50000">
                    <a:srgbClr val="B4B4B4"/>
                  </a:gs>
                  <a:gs pos="100000">
                    <a:srgbClr val="D8D8D8"/>
                  </a:gs>
                </a:gsLst>
                <a:path path="circle">
                  <a:fillToRect b="100%" l="100%"/>
                </a:path>
                <a:tileRect r="-100%" t="-100%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24"/>
            <p:cNvGrpSpPr/>
            <p:nvPr/>
          </p:nvGrpSpPr>
          <p:grpSpPr>
            <a:xfrm>
              <a:off x="4048125" y="660400"/>
              <a:ext cx="1046163" cy="1893888"/>
              <a:chOff x="4048125" y="660400"/>
              <a:chExt cx="1046163" cy="1893888"/>
            </a:xfrm>
          </p:grpSpPr>
          <p:sp>
            <p:nvSpPr>
              <p:cNvPr id="185" name="Google Shape;185;p24"/>
              <p:cNvSpPr/>
              <p:nvPr/>
            </p:nvSpPr>
            <p:spPr>
              <a:xfrm>
                <a:off x="4048125" y="1368425"/>
                <a:ext cx="201613" cy="447674"/>
              </a:xfrm>
              <a:custGeom>
                <a:rect b="b" l="l" r="r" t="t"/>
                <a:pathLst>
                  <a:path extrusionOk="0" h="120000" w="120000">
                    <a:moveTo>
                      <a:pt x="0" y="32536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14827" y="74752"/>
                      <a:pt x="114827" y="74752"/>
                      <a:pt x="114827" y="74752"/>
                    </a:cubicBezTo>
                    <a:cubicBezTo>
                      <a:pt x="114827" y="74752"/>
                      <a:pt x="98017" y="83148"/>
                      <a:pt x="82500" y="93527"/>
                    </a:cubicBezTo>
                    <a:cubicBezTo>
                      <a:pt x="68793" y="102740"/>
                      <a:pt x="53017" y="120000"/>
                      <a:pt x="53017" y="120000"/>
                    </a:cubicBezTo>
                    <a:cubicBezTo>
                      <a:pt x="15258" y="112653"/>
                      <a:pt x="15258" y="112653"/>
                      <a:pt x="15258" y="112653"/>
                    </a:cubicBezTo>
                    <a:lnTo>
                      <a:pt x="0" y="325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4"/>
              <p:cNvSpPr/>
              <p:nvPr/>
            </p:nvSpPr>
            <p:spPr>
              <a:xfrm>
                <a:off x="4892675" y="1368425"/>
                <a:ext cx="201613" cy="447674"/>
              </a:xfrm>
              <a:custGeom>
                <a:rect b="b" l="l" r="r" t="t"/>
                <a:pathLst>
                  <a:path extrusionOk="0" h="120000" w="120000">
                    <a:moveTo>
                      <a:pt x="120000" y="3253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172" y="74752"/>
                      <a:pt x="5172" y="74752"/>
                      <a:pt x="5172" y="74752"/>
                    </a:cubicBezTo>
                    <a:cubicBezTo>
                      <a:pt x="5172" y="74752"/>
                      <a:pt x="21982" y="83148"/>
                      <a:pt x="37500" y="93527"/>
                    </a:cubicBezTo>
                    <a:cubicBezTo>
                      <a:pt x="51206" y="102740"/>
                      <a:pt x="66982" y="120000"/>
                      <a:pt x="66982" y="120000"/>
                    </a:cubicBezTo>
                    <a:cubicBezTo>
                      <a:pt x="104741" y="112653"/>
                      <a:pt x="104741" y="112653"/>
                      <a:pt x="104741" y="112653"/>
                    </a:cubicBezTo>
                    <a:lnTo>
                      <a:pt x="120000" y="325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4"/>
              <p:cNvSpPr/>
              <p:nvPr/>
            </p:nvSpPr>
            <p:spPr>
              <a:xfrm>
                <a:off x="4249737" y="1679575"/>
                <a:ext cx="322263" cy="106362"/>
              </a:xfrm>
              <a:custGeom>
                <a:rect b="b" l="l" r="r" t="t"/>
                <a:pathLst>
                  <a:path extrusionOk="0" h="120000" w="120000">
                    <a:moveTo>
                      <a:pt x="33983" y="90243"/>
                    </a:moveTo>
                    <a:cubicBezTo>
                      <a:pt x="67642" y="120000"/>
                      <a:pt x="120000" y="103902"/>
                      <a:pt x="120000" y="103902"/>
                    </a:cubicBezTo>
                    <a:cubicBezTo>
                      <a:pt x="120000" y="49756"/>
                      <a:pt x="120000" y="49756"/>
                      <a:pt x="120000" y="49756"/>
                    </a:cubicBezTo>
                    <a:cubicBezTo>
                      <a:pt x="120000" y="49756"/>
                      <a:pt x="77560" y="44390"/>
                      <a:pt x="52520" y="36097"/>
                    </a:cubicBezTo>
                    <a:cubicBezTo>
                      <a:pt x="23089" y="26341"/>
                      <a:pt x="3414" y="0"/>
                      <a:pt x="3414" y="0"/>
                    </a:cubicBezTo>
                    <a:cubicBezTo>
                      <a:pt x="3414" y="0"/>
                      <a:pt x="0" y="60000"/>
                      <a:pt x="33983" y="90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4"/>
              <p:cNvSpPr/>
              <p:nvPr/>
            </p:nvSpPr>
            <p:spPr>
              <a:xfrm>
                <a:off x="4572000" y="1679575"/>
                <a:ext cx="320675" cy="106362"/>
              </a:xfrm>
              <a:custGeom>
                <a:rect b="b" l="l" r="r" t="t"/>
                <a:pathLst>
                  <a:path extrusionOk="0" h="120000" w="120000">
                    <a:moveTo>
                      <a:pt x="86016" y="90243"/>
                    </a:moveTo>
                    <a:cubicBezTo>
                      <a:pt x="52357" y="120000"/>
                      <a:pt x="0" y="103902"/>
                      <a:pt x="0" y="103902"/>
                    </a:cubicBezTo>
                    <a:cubicBezTo>
                      <a:pt x="0" y="49756"/>
                      <a:pt x="0" y="49756"/>
                      <a:pt x="0" y="49756"/>
                    </a:cubicBezTo>
                    <a:cubicBezTo>
                      <a:pt x="0" y="49756"/>
                      <a:pt x="42439" y="44390"/>
                      <a:pt x="67479" y="36097"/>
                    </a:cubicBezTo>
                    <a:cubicBezTo>
                      <a:pt x="96910" y="26341"/>
                      <a:pt x="116585" y="0"/>
                      <a:pt x="116585" y="0"/>
                    </a:cubicBezTo>
                    <a:cubicBezTo>
                      <a:pt x="116585" y="0"/>
                      <a:pt x="120000" y="60000"/>
                      <a:pt x="86016" y="90243"/>
                    </a:cubicBezTo>
                    <a:close/>
                  </a:path>
                </a:pathLst>
              </a:custGeom>
              <a:solidFill>
                <a:srgbClr val="EE281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4572000" y="1787525"/>
                <a:ext cx="300038" cy="766763"/>
              </a:xfrm>
              <a:custGeom>
                <a:rect b="b" l="l" r="r" t="t"/>
                <a:pathLst>
                  <a:path extrusionOk="0" h="120000" w="120000">
                    <a:moveTo>
                      <a:pt x="104869" y="61838"/>
                    </a:moveTo>
                    <a:cubicBezTo>
                      <a:pt x="84347" y="46719"/>
                      <a:pt x="84347" y="46719"/>
                      <a:pt x="84347" y="46719"/>
                    </a:cubicBezTo>
                    <a:cubicBezTo>
                      <a:pt x="84347" y="46719"/>
                      <a:pt x="88000" y="58433"/>
                      <a:pt x="75478" y="72190"/>
                    </a:cubicBezTo>
                    <a:cubicBezTo>
                      <a:pt x="59652" y="89625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000" y="0"/>
                      <a:pt x="68000" y="0"/>
                      <a:pt x="68000" y="0"/>
                    </a:cubicBezTo>
                    <a:cubicBezTo>
                      <a:pt x="68000" y="0"/>
                      <a:pt x="94086" y="14506"/>
                      <a:pt x="105739" y="28331"/>
                    </a:cubicBezTo>
                    <a:cubicBezTo>
                      <a:pt x="120000" y="45221"/>
                      <a:pt x="104869" y="61838"/>
                      <a:pt x="104869" y="61838"/>
                    </a:cubicBezTo>
                    <a:close/>
                  </a:path>
                </a:pathLst>
              </a:custGeom>
              <a:solidFill>
                <a:srgbClr val="FAE4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4270375" y="1787525"/>
                <a:ext cx="301624" cy="766763"/>
              </a:xfrm>
              <a:custGeom>
                <a:rect b="b" l="l" r="r" t="t"/>
                <a:pathLst>
                  <a:path extrusionOk="0" h="120000" w="120000">
                    <a:moveTo>
                      <a:pt x="15130" y="61838"/>
                    </a:moveTo>
                    <a:cubicBezTo>
                      <a:pt x="35652" y="46719"/>
                      <a:pt x="35652" y="46719"/>
                      <a:pt x="35652" y="46719"/>
                    </a:cubicBezTo>
                    <a:cubicBezTo>
                      <a:pt x="35652" y="46719"/>
                      <a:pt x="32000" y="58433"/>
                      <a:pt x="44521" y="72190"/>
                    </a:cubicBezTo>
                    <a:cubicBezTo>
                      <a:pt x="60347" y="89625"/>
                      <a:pt x="120000" y="120000"/>
                      <a:pt x="120000" y="120000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52000" y="0"/>
                      <a:pt x="52000" y="0"/>
                      <a:pt x="52000" y="0"/>
                    </a:cubicBezTo>
                    <a:cubicBezTo>
                      <a:pt x="52000" y="0"/>
                      <a:pt x="25913" y="14506"/>
                      <a:pt x="14260" y="28331"/>
                    </a:cubicBezTo>
                    <a:cubicBezTo>
                      <a:pt x="0" y="45221"/>
                      <a:pt x="15130" y="61838"/>
                      <a:pt x="15130" y="61838"/>
                    </a:cubicBezTo>
                    <a:close/>
                  </a:path>
                </a:pathLst>
              </a:custGeom>
              <a:solidFill>
                <a:srgbClr val="FCED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4572000" y="1787525"/>
                <a:ext cx="200024" cy="520700"/>
              </a:xfrm>
              <a:custGeom>
                <a:rect b="b" l="l" r="r" t="t"/>
                <a:pathLst>
                  <a:path extrusionOk="0" h="120000" w="120000">
                    <a:moveTo>
                      <a:pt x="104675" y="61806"/>
                    </a:moveTo>
                    <a:cubicBezTo>
                      <a:pt x="84415" y="46655"/>
                      <a:pt x="84415" y="46655"/>
                      <a:pt x="84415" y="46655"/>
                    </a:cubicBezTo>
                    <a:cubicBezTo>
                      <a:pt x="84415" y="46655"/>
                      <a:pt x="88051" y="58394"/>
                      <a:pt x="75324" y="72140"/>
                    </a:cubicBezTo>
                    <a:cubicBezTo>
                      <a:pt x="59740" y="89598"/>
                      <a:pt x="0" y="120000"/>
                      <a:pt x="0" y="1200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8051" y="0"/>
                      <a:pt x="68051" y="0"/>
                      <a:pt x="68051" y="0"/>
                    </a:cubicBezTo>
                    <a:cubicBezTo>
                      <a:pt x="68051" y="0"/>
                      <a:pt x="94025" y="14548"/>
                      <a:pt x="105714" y="28294"/>
                    </a:cubicBezTo>
                    <a:cubicBezTo>
                      <a:pt x="119999" y="45150"/>
                      <a:pt x="104675" y="61806"/>
                      <a:pt x="104675" y="61806"/>
                    </a:cubicBezTo>
                    <a:close/>
                  </a:path>
                </a:pathLst>
              </a:custGeom>
              <a:solidFill>
                <a:srgbClr val="F4BC0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4"/>
              <p:cNvSpPr/>
              <p:nvPr/>
            </p:nvSpPr>
            <p:spPr>
              <a:xfrm>
                <a:off x="4370387" y="1787525"/>
                <a:ext cx="201613" cy="520700"/>
              </a:xfrm>
              <a:custGeom>
                <a:rect b="b" l="l" r="r" t="t"/>
                <a:pathLst>
                  <a:path extrusionOk="0" h="120000" w="120000">
                    <a:moveTo>
                      <a:pt x="15324" y="61806"/>
                    </a:moveTo>
                    <a:cubicBezTo>
                      <a:pt x="35584" y="46655"/>
                      <a:pt x="35584" y="46655"/>
                      <a:pt x="35584" y="46655"/>
                    </a:cubicBezTo>
                    <a:cubicBezTo>
                      <a:pt x="35584" y="46655"/>
                      <a:pt x="31948" y="58394"/>
                      <a:pt x="44675" y="72140"/>
                    </a:cubicBezTo>
                    <a:cubicBezTo>
                      <a:pt x="60259" y="89598"/>
                      <a:pt x="119999" y="120000"/>
                      <a:pt x="119999" y="120000"/>
                    </a:cubicBezTo>
                    <a:cubicBezTo>
                      <a:pt x="119999" y="0"/>
                      <a:pt x="119999" y="0"/>
                      <a:pt x="119999" y="0"/>
                    </a:cubicBezTo>
                    <a:cubicBezTo>
                      <a:pt x="51948" y="0"/>
                      <a:pt x="51948" y="0"/>
                      <a:pt x="51948" y="0"/>
                    </a:cubicBezTo>
                    <a:cubicBezTo>
                      <a:pt x="51948" y="0"/>
                      <a:pt x="25974" y="14548"/>
                      <a:pt x="14285" y="28294"/>
                    </a:cubicBezTo>
                    <a:cubicBezTo>
                      <a:pt x="0" y="45150"/>
                      <a:pt x="15324" y="61806"/>
                      <a:pt x="15324" y="618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4"/>
              <p:cNvSpPr/>
              <p:nvPr/>
            </p:nvSpPr>
            <p:spPr>
              <a:xfrm>
                <a:off x="4278312" y="1725613"/>
                <a:ext cx="293688" cy="109537"/>
              </a:xfrm>
              <a:custGeom>
                <a:rect b="b" l="l" r="r" t="t"/>
                <a:pathLst>
                  <a:path extrusionOk="0" h="120000" w="120000">
                    <a:moveTo>
                      <a:pt x="36854" y="94861"/>
                    </a:moveTo>
                    <a:cubicBezTo>
                      <a:pt x="72106" y="120000"/>
                      <a:pt x="120000" y="116205"/>
                      <a:pt x="120000" y="116205"/>
                    </a:cubicBezTo>
                    <a:cubicBezTo>
                      <a:pt x="120000" y="48379"/>
                      <a:pt x="120000" y="48379"/>
                      <a:pt x="120000" y="48379"/>
                    </a:cubicBezTo>
                    <a:cubicBezTo>
                      <a:pt x="120000" y="48379"/>
                      <a:pt x="75667" y="47430"/>
                      <a:pt x="49851" y="39367"/>
                    </a:cubicBezTo>
                    <a:cubicBezTo>
                      <a:pt x="19584" y="29881"/>
                      <a:pt x="0" y="0"/>
                      <a:pt x="0" y="0"/>
                    </a:cubicBezTo>
                    <a:cubicBezTo>
                      <a:pt x="0" y="0"/>
                      <a:pt x="1246" y="69249"/>
                      <a:pt x="36854" y="94861"/>
                    </a:cubicBezTo>
                    <a:close/>
                  </a:path>
                </a:pathLst>
              </a:custGeom>
              <a:solidFill>
                <a:srgbClr val="EE281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4"/>
              <p:cNvSpPr/>
              <p:nvPr/>
            </p:nvSpPr>
            <p:spPr>
              <a:xfrm>
                <a:off x="4572000" y="1725613"/>
                <a:ext cx="292100" cy="109537"/>
              </a:xfrm>
              <a:custGeom>
                <a:rect b="b" l="l" r="r" t="t"/>
                <a:pathLst>
                  <a:path extrusionOk="0" h="120000" w="120000">
                    <a:moveTo>
                      <a:pt x="83145" y="94861"/>
                    </a:moveTo>
                    <a:cubicBezTo>
                      <a:pt x="47893" y="120000"/>
                      <a:pt x="0" y="116205"/>
                      <a:pt x="0" y="116205"/>
                    </a:cubicBezTo>
                    <a:cubicBezTo>
                      <a:pt x="0" y="48379"/>
                      <a:pt x="0" y="48379"/>
                      <a:pt x="0" y="48379"/>
                    </a:cubicBezTo>
                    <a:cubicBezTo>
                      <a:pt x="0" y="48379"/>
                      <a:pt x="44332" y="47430"/>
                      <a:pt x="70148" y="39367"/>
                    </a:cubicBezTo>
                    <a:cubicBezTo>
                      <a:pt x="100415" y="29881"/>
                      <a:pt x="120000" y="0"/>
                      <a:pt x="120000" y="0"/>
                    </a:cubicBezTo>
                    <a:cubicBezTo>
                      <a:pt x="120000" y="0"/>
                      <a:pt x="118753" y="69249"/>
                      <a:pt x="83145" y="94861"/>
                    </a:cubicBezTo>
                    <a:close/>
                  </a:path>
                </a:pathLst>
              </a:custGeom>
              <a:solidFill>
                <a:srgbClr val="A0190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24"/>
              <p:cNvSpPr/>
              <p:nvPr/>
            </p:nvSpPr>
            <p:spPr>
              <a:xfrm>
                <a:off x="4235450" y="660400"/>
                <a:ext cx="336549" cy="1074737"/>
              </a:xfrm>
              <a:custGeom>
                <a:rect b="b" l="l" r="r" t="t"/>
                <a:pathLst>
                  <a:path extrusionOk="0" h="120000" w="120000">
                    <a:moveTo>
                      <a:pt x="3570" y="84846"/>
                    </a:moveTo>
                    <a:cubicBezTo>
                      <a:pt x="3260" y="86839"/>
                      <a:pt x="1707" y="91507"/>
                      <a:pt x="931" y="96612"/>
                    </a:cubicBezTo>
                    <a:cubicBezTo>
                      <a:pt x="155" y="101766"/>
                      <a:pt x="0" y="107309"/>
                      <a:pt x="0" y="110081"/>
                    </a:cubicBezTo>
                    <a:cubicBezTo>
                      <a:pt x="0" y="120000"/>
                      <a:pt x="120000" y="119173"/>
                      <a:pt x="120000" y="119173"/>
                    </a:cubicBez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0"/>
                      <a:pt x="64269" y="11912"/>
                      <a:pt x="30116" y="43760"/>
                    </a:cubicBezTo>
                    <a:cubicBezTo>
                      <a:pt x="13195" y="59416"/>
                      <a:pt x="5122" y="75705"/>
                      <a:pt x="3570" y="84846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24"/>
              <p:cNvSpPr/>
              <p:nvPr/>
            </p:nvSpPr>
            <p:spPr>
              <a:xfrm>
                <a:off x="4572000" y="660400"/>
                <a:ext cx="334963" cy="1074737"/>
              </a:xfrm>
              <a:custGeom>
                <a:rect b="b" l="l" r="r" t="t"/>
                <a:pathLst>
                  <a:path extrusionOk="0" h="120000" w="120000">
                    <a:moveTo>
                      <a:pt x="116429" y="84846"/>
                    </a:moveTo>
                    <a:cubicBezTo>
                      <a:pt x="116739" y="86839"/>
                      <a:pt x="118292" y="91507"/>
                      <a:pt x="119068" y="96612"/>
                    </a:cubicBezTo>
                    <a:cubicBezTo>
                      <a:pt x="119844" y="101766"/>
                      <a:pt x="120000" y="107309"/>
                      <a:pt x="120000" y="110081"/>
                    </a:cubicBezTo>
                    <a:cubicBezTo>
                      <a:pt x="120000" y="120000"/>
                      <a:pt x="0" y="119173"/>
                      <a:pt x="0" y="11917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55730" y="11912"/>
                      <a:pt x="89883" y="43760"/>
                    </a:cubicBezTo>
                    <a:cubicBezTo>
                      <a:pt x="106804" y="59416"/>
                      <a:pt x="114877" y="75705"/>
                      <a:pt x="116429" y="84846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24"/>
              <p:cNvSpPr/>
              <p:nvPr/>
            </p:nvSpPr>
            <p:spPr>
              <a:xfrm>
                <a:off x="4435475" y="1114425"/>
                <a:ext cx="271462" cy="273049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rgbClr val="D8D8D8"/>
                  </a:gs>
                  <a:gs pos="100000">
                    <a:srgbClr val="BFBFBF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4383087" y="855662"/>
                <a:ext cx="188913" cy="77788"/>
              </a:xfrm>
              <a:custGeom>
                <a:rect b="b" l="l" r="r" t="t"/>
                <a:pathLst>
                  <a:path extrusionOk="0" h="120000" w="120000">
                    <a:moveTo>
                      <a:pt x="15591" y="0"/>
                    </a:moveTo>
                    <a:cubicBezTo>
                      <a:pt x="10301" y="21573"/>
                      <a:pt x="5011" y="43820"/>
                      <a:pt x="0" y="68089"/>
                    </a:cubicBezTo>
                    <a:cubicBezTo>
                      <a:pt x="33132" y="100449"/>
                      <a:pt x="74617" y="120000"/>
                      <a:pt x="12000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37752"/>
                      <a:pt x="120000" y="37752"/>
                      <a:pt x="120000" y="37752"/>
                    </a:cubicBezTo>
                    <a:cubicBezTo>
                      <a:pt x="120000" y="37752"/>
                      <a:pt x="120000" y="37752"/>
                      <a:pt x="120000" y="37752"/>
                    </a:cubicBezTo>
                    <a:cubicBezTo>
                      <a:pt x="81577" y="37752"/>
                      <a:pt x="45661" y="24269"/>
                      <a:pt x="155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4"/>
              <p:cNvSpPr/>
              <p:nvPr/>
            </p:nvSpPr>
            <p:spPr>
              <a:xfrm>
                <a:off x="4572000" y="855662"/>
                <a:ext cx="187324" cy="77788"/>
              </a:xfrm>
              <a:custGeom>
                <a:rect b="b" l="l" r="r" t="t"/>
                <a:pathLst>
                  <a:path extrusionOk="0" h="120000" w="120000">
                    <a:moveTo>
                      <a:pt x="0" y="37752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45382" y="120000"/>
                      <a:pt x="86867" y="100449"/>
                      <a:pt x="120000" y="68089"/>
                    </a:cubicBezTo>
                    <a:cubicBezTo>
                      <a:pt x="114988" y="43820"/>
                      <a:pt x="109698" y="21573"/>
                      <a:pt x="104408" y="0"/>
                    </a:cubicBezTo>
                    <a:cubicBezTo>
                      <a:pt x="74338" y="24269"/>
                      <a:pt x="38422" y="37752"/>
                      <a:pt x="0" y="37752"/>
                    </a:cubicBezTo>
                    <a:close/>
                  </a:path>
                </a:pathLst>
              </a:custGeom>
              <a:solidFill>
                <a:srgbClr val="EE281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4"/>
              <p:cNvSpPr/>
              <p:nvPr/>
            </p:nvSpPr>
            <p:spPr>
              <a:xfrm>
                <a:off x="4572000" y="1093787"/>
                <a:ext cx="155574" cy="312737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0376"/>
                      <a:pt x="0" y="10376"/>
                      <a:pt x="0" y="10376"/>
                    </a:cubicBezTo>
                    <a:cubicBezTo>
                      <a:pt x="0" y="10376"/>
                      <a:pt x="0" y="10376"/>
                      <a:pt x="0" y="10376"/>
                    </a:cubicBezTo>
                    <a:cubicBezTo>
                      <a:pt x="54818" y="10376"/>
                      <a:pt x="98941" y="32635"/>
                      <a:pt x="98941" y="60083"/>
                    </a:cubicBezTo>
                    <a:cubicBezTo>
                      <a:pt x="98941" y="87364"/>
                      <a:pt x="54818" y="109623"/>
                      <a:pt x="0" y="109623"/>
                    </a:cubicBezTo>
                    <a:cubicBezTo>
                      <a:pt x="0" y="109623"/>
                      <a:pt x="0" y="109623"/>
                      <a:pt x="0" y="109623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66183" y="120000"/>
                      <a:pt x="120000" y="93221"/>
                      <a:pt x="120000" y="60083"/>
                    </a:cubicBezTo>
                    <a:cubicBezTo>
                      <a:pt x="120000" y="26945"/>
                      <a:pt x="66183" y="0"/>
                      <a:pt x="0" y="0"/>
                    </a:cubicBezTo>
                    <a:close/>
                  </a:path>
                </a:pathLst>
              </a:custGeom>
              <a:solidFill>
                <a:srgbClr val="EE281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4"/>
              <p:cNvSpPr/>
              <p:nvPr/>
            </p:nvSpPr>
            <p:spPr>
              <a:xfrm>
                <a:off x="4414837" y="1093787"/>
                <a:ext cx="157162" cy="312737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cubicBezTo>
                      <a:pt x="120000" y="0"/>
                      <a:pt x="120000" y="0"/>
                      <a:pt x="120000" y="0"/>
                    </a:cubicBezTo>
                    <a:cubicBezTo>
                      <a:pt x="120000" y="10376"/>
                      <a:pt x="120000" y="10376"/>
                      <a:pt x="120000" y="10376"/>
                    </a:cubicBezTo>
                    <a:cubicBezTo>
                      <a:pt x="120000" y="10376"/>
                      <a:pt x="120000" y="10376"/>
                      <a:pt x="120000" y="10376"/>
                    </a:cubicBezTo>
                    <a:cubicBezTo>
                      <a:pt x="65181" y="10376"/>
                      <a:pt x="21058" y="32635"/>
                      <a:pt x="21058" y="60083"/>
                    </a:cubicBezTo>
                    <a:cubicBezTo>
                      <a:pt x="21058" y="87364"/>
                      <a:pt x="65181" y="109623"/>
                      <a:pt x="120000" y="109623"/>
                    </a:cubicBezTo>
                    <a:cubicBezTo>
                      <a:pt x="120000" y="109623"/>
                      <a:pt x="120000" y="109623"/>
                      <a:pt x="120000" y="109623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53816" y="120000"/>
                      <a:pt x="0" y="93221"/>
                      <a:pt x="0" y="60083"/>
                    </a:cubicBezTo>
                    <a:cubicBezTo>
                      <a:pt x="0" y="26945"/>
                      <a:pt x="53816" y="0"/>
                      <a:pt x="1200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2" name="Google Shape;202;p24"/>
          <p:cNvSpPr/>
          <p:nvPr/>
        </p:nvSpPr>
        <p:spPr>
          <a:xfrm>
            <a:off x="2714625" y="2365375"/>
            <a:ext cx="3709987" cy="1155700"/>
          </a:xfrm>
          <a:custGeom>
            <a:rect b="b" l="l" r="r" t="t"/>
            <a:pathLst>
              <a:path extrusionOk="0" h="120000" w="120000">
                <a:moveTo>
                  <a:pt x="105227" y="16490"/>
                </a:moveTo>
                <a:cubicBezTo>
                  <a:pt x="102311" y="16490"/>
                  <a:pt x="99593" y="19201"/>
                  <a:pt x="97298" y="23855"/>
                </a:cubicBezTo>
                <a:cubicBezTo>
                  <a:pt x="94749" y="9804"/>
                  <a:pt x="89989" y="316"/>
                  <a:pt x="84539" y="316"/>
                </a:cubicBezTo>
                <a:cubicBezTo>
                  <a:pt x="78906" y="316"/>
                  <a:pt x="74019" y="10391"/>
                  <a:pt x="71526" y="25256"/>
                </a:cubicBezTo>
                <a:cubicBezTo>
                  <a:pt x="70569" y="25301"/>
                  <a:pt x="69639" y="25662"/>
                  <a:pt x="68738" y="26295"/>
                </a:cubicBezTo>
                <a:cubicBezTo>
                  <a:pt x="66766" y="23177"/>
                  <a:pt x="64555" y="21415"/>
                  <a:pt x="62203" y="21415"/>
                </a:cubicBezTo>
                <a:cubicBezTo>
                  <a:pt x="61457" y="21415"/>
                  <a:pt x="60725" y="21596"/>
                  <a:pt x="60007" y="21957"/>
                </a:cubicBezTo>
                <a:cubicBezTo>
                  <a:pt x="59288" y="21596"/>
                  <a:pt x="58556" y="21415"/>
                  <a:pt x="57824" y="21415"/>
                </a:cubicBezTo>
                <a:cubicBezTo>
                  <a:pt x="55486" y="21415"/>
                  <a:pt x="53289" y="23132"/>
                  <a:pt x="51332" y="26204"/>
                </a:cubicBezTo>
                <a:cubicBezTo>
                  <a:pt x="50402" y="25617"/>
                  <a:pt x="49444" y="25256"/>
                  <a:pt x="48459" y="25210"/>
                </a:cubicBezTo>
                <a:cubicBezTo>
                  <a:pt x="45980" y="10210"/>
                  <a:pt x="41051" y="0"/>
                  <a:pt x="35390" y="0"/>
                </a:cubicBezTo>
                <a:cubicBezTo>
                  <a:pt x="29926" y="0"/>
                  <a:pt x="25151" y="9533"/>
                  <a:pt x="22588" y="23674"/>
                </a:cubicBezTo>
                <a:cubicBezTo>
                  <a:pt x="20321" y="19156"/>
                  <a:pt x="17645" y="16490"/>
                  <a:pt x="14772" y="16490"/>
                </a:cubicBezTo>
                <a:cubicBezTo>
                  <a:pt x="6618" y="16490"/>
                  <a:pt x="0" y="37725"/>
                  <a:pt x="0" y="63885"/>
                </a:cubicBezTo>
                <a:cubicBezTo>
                  <a:pt x="0" y="90090"/>
                  <a:pt x="6618" y="111280"/>
                  <a:pt x="14772" y="111280"/>
                </a:cubicBezTo>
                <a:cubicBezTo>
                  <a:pt x="20237" y="111280"/>
                  <a:pt x="25011" y="101746"/>
                  <a:pt x="27574" y="87605"/>
                </a:cubicBezTo>
                <a:cubicBezTo>
                  <a:pt x="29799" y="92078"/>
                  <a:pt x="32432" y="94698"/>
                  <a:pt x="35263" y="94743"/>
                </a:cubicBezTo>
                <a:cubicBezTo>
                  <a:pt x="37742" y="109789"/>
                  <a:pt x="42656" y="119999"/>
                  <a:pt x="48318" y="119999"/>
                </a:cubicBezTo>
                <a:cubicBezTo>
                  <a:pt x="50641" y="119999"/>
                  <a:pt x="52838" y="118283"/>
                  <a:pt x="54796" y="115210"/>
                </a:cubicBezTo>
                <a:cubicBezTo>
                  <a:pt x="55782" y="115843"/>
                  <a:pt x="56782" y="116204"/>
                  <a:pt x="57824" y="116204"/>
                </a:cubicBezTo>
                <a:cubicBezTo>
                  <a:pt x="58556" y="116204"/>
                  <a:pt x="59288" y="116024"/>
                  <a:pt x="60007" y="115662"/>
                </a:cubicBezTo>
                <a:cubicBezTo>
                  <a:pt x="60725" y="116024"/>
                  <a:pt x="61457" y="116204"/>
                  <a:pt x="62203" y="116204"/>
                </a:cubicBezTo>
                <a:cubicBezTo>
                  <a:pt x="63274" y="116204"/>
                  <a:pt x="64330" y="115843"/>
                  <a:pt x="65330" y="115120"/>
                </a:cubicBezTo>
                <a:cubicBezTo>
                  <a:pt x="67301" y="118237"/>
                  <a:pt x="69527" y="119999"/>
                  <a:pt x="71878" y="119999"/>
                </a:cubicBezTo>
                <a:cubicBezTo>
                  <a:pt x="77497" y="119999"/>
                  <a:pt x="82384" y="109924"/>
                  <a:pt x="84877" y="95105"/>
                </a:cubicBezTo>
                <a:cubicBezTo>
                  <a:pt x="87665" y="94879"/>
                  <a:pt x="90271" y="92213"/>
                  <a:pt x="92468" y="87695"/>
                </a:cubicBezTo>
                <a:cubicBezTo>
                  <a:pt x="95031" y="101792"/>
                  <a:pt x="99777" y="111234"/>
                  <a:pt x="105227" y="111234"/>
                </a:cubicBezTo>
                <a:cubicBezTo>
                  <a:pt x="113395" y="111234"/>
                  <a:pt x="120000" y="90045"/>
                  <a:pt x="120000" y="63885"/>
                </a:cubicBezTo>
                <a:cubicBezTo>
                  <a:pt x="120000" y="37680"/>
                  <a:pt x="113395" y="16490"/>
                  <a:pt x="105227" y="1649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176213" y="2211388"/>
            <a:ext cx="2568575" cy="1492250"/>
          </a:xfrm>
          <a:custGeom>
            <a:rect b="b" l="l" r="r" t="t"/>
            <a:pathLst>
              <a:path extrusionOk="0" h="120000" w="120000">
                <a:moveTo>
                  <a:pt x="98664" y="46579"/>
                </a:moveTo>
                <a:cubicBezTo>
                  <a:pt x="97179" y="46579"/>
                  <a:pt x="95755" y="46824"/>
                  <a:pt x="94372" y="47314"/>
                </a:cubicBezTo>
                <a:cubicBezTo>
                  <a:pt x="91423" y="33070"/>
                  <a:pt x="83532" y="22852"/>
                  <a:pt x="74257" y="22852"/>
                </a:cubicBezTo>
                <a:cubicBezTo>
                  <a:pt x="68725" y="22852"/>
                  <a:pt x="63701" y="26456"/>
                  <a:pt x="59918" y="32405"/>
                </a:cubicBezTo>
                <a:cubicBezTo>
                  <a:pt x="56155" y="26666"/>
                  <a:pt x="51213" y="23202"/>
                  <a:pt x="45783" y="23202"/>
                </a:cubicBezTo>
                <a:cubicBezTo>
                  <a:pt x="44277" y="23202"/>
                  <a:pt x="42793" y="23482"/>
                  <a:pt x="41349" y="24006"/>
                </a:cubicBezTo>
                <a:cubicBezTo>
                  <a:pt x="38359" y="10008"/>
                  <a:pt x="30528" y="0"/>
                  <a:pt x="21335" y="0"/>
                </a:cubicBezTo>
                <a:cubicBezTo>
                  <a:pt x="9559" y="0"/>
                  <a:pt x="0" y="16447"/>
                  <a:pt x="0" y="36710"/>
                </a:cubicBezTo>
                <a:cubicBezTo>
                  <a:pt x="0" y="56972"/>
                  <a:pt x="9559" y="73420"/>
                  <a:pt x="21335" y="73420"/>
                </a:cubicBezTo>
                <a:cubicBezTo>
                  <a:pt x="22861" y="73420"/>
                  <a:pt x="24345" y="73140"/>
                  <a:pt x="25769" y="72615"/>
                </a:cubicBezTo>
                <a:cubicBezTo>
                  <a:pt x="28779" y="86614"/>
                  <a:pt x="36610" y="96622"/>
                  <a:pt x="45783" y="96622"/>
                </a:cubicBezTo>
                <a:cubicBezTo>
                  <a:pt x="51315" y="96622"/>
                  <a:pt x="56338" y="93018"/>
                  <a:pt x="60122" y="87069"/>
                </a:cubicBezTo>
                <a:cubicBezTo>
                  <a:pt x="63884" y="92808"/>
                  <a:pt x="68827" y="96272"/>
                  <a:pt x="74257" y="96272"/>
                </a:cubicBezTo>
                <a:cubicBezTo>
                  <a:pt x="75722" y="96272"/>
                  <a:pt x="77166" y="96027"/>
                  <a:pt x="78549" y="95538"/>
                </a:cubicBezTo>
                <a:cubicBezTo>
                  <a:pt x="81477" y="109781"/>
                  <a:pt x="89369" y="120000"/>
                  <a:pt x="98664" y="120000"/>
                </a:cubicBezTo>
                <a:cubicBezTo>
                  <a:pt x="110440" y="120000"/>
                  <a:pt x="120000" y="103552"/>
                  <a:pt x="120000" y="83289"/>
                </a:cubicBezTo>
                <a:cubicBezTo>
                  <a:pt x="120000" y="63027"/>
                  <a:pt x="110440" y="46579"/>
                  <a:pt x="98664" y="4657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6396037" y="2211388"/>
            <a:ext cx="2566987" cy="1492250"/>
          </a:xfrm>
          <a:custGeom>
            <a:rect b="b" l="l" r="r" t="t"/>
            <a:pathLst>
              <a:path extrusionOk="0" h="120000" w="120000">
                <a:moveTo>
                  <a:pt x="21339" y="46579"/>
                </a:moveTo>
                <a:cubicBezTo>
                  <a:pt x="22803" y="46579"/>
                  <a:pt x="24248" y="46824"/>
                  <a:pt x="25631" y="47314"/>
                </a:cubicBezTo>
                <a:cubicBezTo>
                  <a:pt x="28560" y="33070"/>
                  <a:pt x="36453" y="22852"/>
                  <a:pt x="45750" y="22852"/>
                </a:cubicBezTo>
                <a:cubicBezTo>
                  <a:pt x="51262" y="22852"/>
                  <a:pt x="56307" y="26456"/>
                  <a:pt x="60091" y="32405"/>
                </a:cubicBezTo>
                <a:cubicBezTo>
                  <a:pt x="63854" y="26666"/>
                  <a:pt x="68798" y="23202"/>
                  <a:pt x="74209" y="23202"/>
                </a:cubicBezTo>
                <a:cubicBezTo>
                  <a:pt x="75734" y="23202"/>
                  <a:pt x="77219" y="23482"/>
                  <a:pt x="78643" y="24006"/>
                </a:cubicBezTo>
                <a:cubicBezTo>
                  <a:pt x="81654" y="10008"/>
                  <a:pt x="89486" y="0"/>
                  <a:pt x="98660" y="0"/>
                </a:cubicBezTo>
                <a:cubicBezTo>
                  <a:pt x="110459" y="0"/>
                  <a:pt x="119999" y="16447"/>
                  <a:pt x="119999" y="36710"/>
                </a:cubicBezTo>
                <a:cubicBezTo>
                  <a:pt x="119999" y="56972"/>
                  <a:pt x="110459" y="73420"/>
                  <a:pt x="98660" y="73420"/>
                </a:cubicBezTo>
                <a:cubicBezTo>
                  <a:pt x="97135" y="73420"/>
                  <a:pt x="95670" y="73140"/>
                  <a:pt x="94226" y="72615"/>
                </a:cubicBezTo>
                <a:cubicBezTo>
                  <a:pt x="91215" y="86614"/>
                  <a:pt x="83403" y="96622"/>
                  <a:pt x="74209" y="96622"/>
                </a:cubicBezTo>
                <a:cubicBezTo>
                  <a:pt x="68696" y="96622"/>
                  <a:pt x="63651" y="93018"/>
                  <a:pt x="59867" y="87069"/>
                </a:cubicBezTo>
                <a:cubicBezTo>
                  <a:pt x="56104" y="92808"/>
                  <a:pt x="51161" y="96272"/>
                  <a:pt x="45750" y="96272"/>
                </a:cubicBezTo>
                <a:cubicBezTo>
                  <a:pt x="44285" y="96272"/>
                  <a:pt x="42841" y="96027"/>
                  <a:pt x="41457" y="95538"/>
                </a:cubicBezTo>
                <a:cubicBezTo>
                  <a:pt x="38528" y="109781"/>
                  <a:pt x="30615" y="120000"/>
                  <a:pt x="21339" y="120000"/>
                </a:cubicBezTo>
                <a:cubicBezTo>
                  <a:pt x="9560" y="120000"/>
                  <a:pt x="0" y="103552"/>
                  <a:pt x="0" y="83289"/>
                </a:cubicBezTo>
                <a:cubicBezTo>
                  <a:pt x="0" y="63027"/>
                  <a:pt x="9560" y="46579"/>
                  <a:pt x="21339" y="46579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0" y="1660948"/>
            <a:ext cx="9142413" cy="3490912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22222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4078224" y="3573915"/>
            <a:ext cx="488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64DBFA"/>
                </a:solidFill>
                <a:latin typeface="Lato"/>
                <a:ea typeface="Lato"/>
                <a:cs typeface="Lato"/>
                <a:sym typeface="Lato"/>
              </a:rPr>
              <a:t>Workshop Reactjs</a:t>
            </a:r>
            <a:endParaRPr b="0" i="0" sz="4000" u="none" cap="none" strike="noStrike">
              <a:solidFill>
                <a:srgbClr val="64DBF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4917272" y="4114214"/>
            <a:ext cx="404575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>
                <a:solidFill>
                  <a:srgbClr val="64DBFA"/>
                </a:solidFill>
                <a:latin typeface="Lato"/>
                <a:ea typeface="Lato"/>
                <a:cs typeface="Lato"/>
                <a:sym typeface="Lato"/>
              </a:rPr>
              <a:t>Introducción</a:t>
            </a:r>
            <a:endParaRPr b="0" i="0" sz="1400" u="none" cap="none" strike="noStrike">
              <a:solidFill>
                <a:srgbClr val="64DBFA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8" name="Google Shape;208;p24"/>
          <p:cNvGrpSpPr/>
          <p:nvPr/>
        </p:nvGrpSpPr>
        <p:grpSpPr>
          <a:xfrm rot="5400000">
            <a:off x="2942581" y="4120166"/>
            <a:ext cx="1828800" cy="36575"/>
            <a:chOff x="3657600" y="4540248"/>
            <a:chExt cx="1828800" cy="36575"/>
          </a:xfrm>
        </p:grpSpPr>
        <p:sp>
          <p:nvSpPr>
            <p:cNvPr id="209" name="Google Shape;209;p24"/>
            <p:cNvSpPr/>
            <p:nvPr/>
          </p:nvSpPr>
          <p:spPr>
            <a:xfrm>
              <a:off x="3657600" y="4540248"/>
              <a:ext cx="305027" cy="36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3962355" y="4540248"/>
              <a:ext cx="305027" cy="365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4267110" y="4540248"/>
              <a:ext cx="305027" cy="365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571864" y="4540248"/>
              <a:ext cx="305027" cy="365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4876619" y="4540248"/>
              <a:ext cx="305027" cy="365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5181373" y="4540248"/>
              <a:ext cx="305027" cy="365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065" y="660357"/>
            <a:ext cx="658814" cy="65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58" y="4466369"/>
            <a:ext cx="263901" cy="2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258" y="4775841"/>
            <a:ext cx="263901" cy="2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520490" y="4444235"/>
            <a:ext cx="1821752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2D09F"/>
                </a:solidFill>
                <a:latin typeface="Arial"/>
                <a:ea typeface="Arial"/>
                <a:cs typeface="Arial"/>
                <a:sym typeface="Arial"/>
              </a:rPr>
              <a:t>@mortegac</a:t>
            </a:r>
            <a:endParaRPr b="0" i="0" sz="1200" u="none" cap="none" strike="noStrike">
              <a:solidFill>
                <a:srgbClr val="E2D0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520490" y="4753390"/>
            <a:ext cx="1821752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2D09F"/>
                </a:solidFill>
                <a:latin typeface="Arial"/>
                <a:ea typeface="Arial"/>
                <a:cs typeface="Arial"/>
                <a:sym typeface="Arial"/>
              </a:rPr>
              <a:t>mortega@apgca.cl</a:t>
            </a:r>
            <a:endParaRPr b="0" i="0" sz="1200" u="none" cap="none" strike="noStrike">
              <a:solidFill>
                <a:srgbClr val="E2D09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58877" y="4159199"/>
            <a:ext cx="23409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Manuel Ortega Carcamo</a:t>
            </a:r>
            <a:endParaRPr b="0" i="0" sz="16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Fat Arrow Function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sp>
        <p:nvSpPr>
          <p:cNvPr id="515" name="Google Shape;515;p42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5575" y="806825"/>
            <a:ext cx="6668000" cy="45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43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22" name="Google Shape;522;p43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Object Destructuring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4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4"/>
          <p:cNvSpPr txBox="1"/>
          <p:nvPr/>
        </p:nvSpPr>
        <p:spPr>
          <a:xfrm>
            <a:off x="4826300" y="962750"/>
            <a:ext cx="4232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¿Qué significa desestructurar? 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 una expresión de JavaScript que nos permite extraer datos de array o objetos.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4"/>
          <p:cNvSpPr txBox="1"/>
          <p:nvPr>
            <p:ph idx="1" type="body"/>
          </p:nvPr>
        </p:nvSpPr>
        <p:spPr>
          <a:xfrm>
            <a:off x="148800" y="310963"/>
            <a:ext cx="884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Object Destructuring</a:t>
            </a:r>
            <a:endParaRPr i="0" u="none" cap="none" strike="noStrike">
              <a:solidFill>
                <a:schemeClr val="dk2"/>
              </a:solidFill>
            </a:endParaRPr>
          </a:p>
        </p:txBody>
      </p:sp>
      <p:grpSp>
        <p:nvGrpSpPr>
          <p:cNvPr id="530" name="Google Shape;530;p44"/>
          <p:cNvGrpSpPr/>
          <p:nvPr/>
        </p:nvGrpSpPr>
        <p:grpSpPr>
          <a:xfrm>
            <a:off x="145300" y="857250"/>
            <a:ext cx="8913625" cy="4304374"/>
            <a:chOff x="145300" y="857250"/>
            <a:chExt cx="8913625" cy="4304374"/>
          </a:xfrm>
        </p:grpSpPr>
        <p:pic>
          <p:nvPicPr>
            <p:cNvPr id="531" name="Google Shape;531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6300" y="1888924"/>
              <a:ext cx="4232625" cy="3010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300" y="857250"/>
              <a:ext cx="4071900" cy="430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44"/>
            <p:cNvSpPr/>
            <p:nvPr/>
          </p:nvSpPr>
          <p:spPr>
            <a:xfrm>
              <a:off x="3549650" y="2864625"/>
              <a:ext cx="1494600" cy="570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p45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39" name="Google Shape;539;p45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Array/Object Spread Operator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Array Spread Operator</a:t>
            </a:r>
            <a:endParaRPr b="0" i="0" sz="3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6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54325"/>
            <a:ext cx="4813511" cy="41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4965900" y="1111625"/>
            <a:ext cx="40827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Permite </a:t>
            </a:r>
            <a:r>
              <a:rPr b="0" i="0" lang="en-US" sz="1200" u="none" cap="none" strike="noStrike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separar o esparcir </a:t>
            </a: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los elementos de un arreglo.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  Primer Caso 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 el ejemplo se usa para </a:t>
            </a:r>
            <a:r>
              <a:rPr b="0" i="0" lang="en-US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pasar los elementos del arreglo a la función</a:t>
            </a: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suma. 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11" y="3589950"/>
            <a:ext cx="260985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/>
          <p:nvPr/>
        </p:nvSpPr>
        <p:spPr>
          <a:xfrm>
            <a:off x="4053300" y="3766475"/>
            <a:ext cx="16392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1" type="body"/>
          </p:nvPr>
        </p:nvSpPr>
        <p:spPr>
          <a:xfrm>
            <a:off x="593387" y="438150"/>
            <a:ext cx="795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/>
              <a:t>Array/Object Spread Operator</a:t>
            </a:r>
            <a:endParaRPr b="0" i="0" sz="3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47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 txBox="1"/>
          <p:nvPr/>
        </p:nvSpPr>
        <p:spPr>
          <a:xfrm>
            <a:off x="4641925" y="945550"/>
            <a:ext cx="43653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Segundo Caso 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Pasar </a:t>
            </a:r>
            <a:r>
              <a:rPr b="0" i="0" lang="en-US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una copia del arreglo 1 y no una referencia</a:t>
            </a: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de esta forma puedo mutar el arreglo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1375"/>
            <a:ext cx="4489525" cy="316828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/>
          <p:nvPr/>
        </p:nvSpPr>
        <p:spPr>
          <a:xfrm>
            <a:off x="3619350" y="2864625"/>
            <a:ext cx="14946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950" y="2193650"/>
            <a:ext cx="3048650" cy="19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48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565" name="Google Shape;565;p48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Conceptos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Jsx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¿Qué #$&amp;%! es eso?”</a:t>
            </a:r>
            <a:endParaRPr b="0" i="0" sz="1400" u="none" cap="none" strike="noStrike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49"/>
          <p:cNvSpPr txBox="1"/>
          <p:nvPr/>
        </p:nvSpPr>
        <p:spPr>
          <a:xfrm>
            <a:off x="657275" y="1111625"/>
            <a:ext cx="79710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Solo es </a:t>
            </a:r>
            <a:r>
              <a:rPr b="0" i="0" lang="en-US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azúcar sintáctico</a:t>
            </a:r>
            <a: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para React</a:t>
            </a:r>
            <a:b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Según la gente de Facebook:</a:t>
            </a:r>
            <a:b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JSX es una extensión de ECMAScript sin definición semántica y que tiene una sintaxis muy parecida al XML.</a:t>
            </a:r>
            <a:b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Fue creado con la intención de que los preprocesadores (ej. Babel.js) lo transformen en ECMAScript estándar.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50" y="2875550"/>
            <a:ext cx="6018340" cy="20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/>
        </p:nvSpPr>
        <p:spPr>
          <a:xfrm>
            <a:off x="195150" y="366475"/>
            <a:ext cx="5460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Virtual DOM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 tradicional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00" y="1958550"/>
            <a:ext cx="24384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175" y="66675"/>
            <a:ext cx="3952875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0"/>
          <p:cNvSpPr/>
          <p:nvPr/>
        </p:nvSpPr>
        <p:spPr>
          <a:xfrm rot="-5400000">
            <a:off x="1663775" y="3520200"/>
            <a:ext cx="14946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/>
          <p:nvPr/>
        </p:nvSpPr>
        <p:spPr>
          <a:xfrm>
            <a:off x="195150" y="366475"/>
            <a:ext cx="8737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Virtual DOM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 tradicional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>
            <a:off x="945775" y="1328850"/>
            <a:ext cx="7327800" cy="3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Consideraciones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Cambiar los nodos del árbol del DOM </a:t>
            </a:r>
            <a:r>
              <a:rPr b="0" i="0" lang="en-US" sz="18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es costoso</a:t>
            </a:r>
            <a:b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Entre más Nodos cambiemos, es más costoso para el navegador</a:t>
            </a:r>
            <a:b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■"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 procesos sencillos no se nota, pero entre más compleja y grande sea nuestra Web aparecen los problemas de rendimiento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5"/>
          <p:cNvCxnSpPr/>
          <p:nvPr/>
        </p:nvCxnSpPr>
        <p:spPr>
          <a:xfrm>
            <a:off x="4114801" y="2155739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6" name="Google Shape;226;p25"/>
          <p:cNvSpPr txBox="1"/>
          <p:nvPr/>
        </p:nvSpPr>
        <p:spPr>
          <a:xfrm>
            <a:off x="2136372" y="366470"/>
            <a:ext cx="4871258" cy="520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2746435" y="1828992"/>
            <a:ext cx="4261195" cy="2655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Aprender nociones básicas de la </a:t>
            </a:r>
            <a:r>
              <a:rPr lang="en-US" sz="1200">
                <a:solidFill>
                  <a:srgbClr val="7F7F7F"/>
                </a:solidFill>
              </a:rPr>
              <a:t>librería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Construir interfa</a:t>
            </a:r>
            <a:r>
              <a:rPr lang="en-US" sz="1200">
                <a:solidFill>
                  <a:srgbClr val="7F7F7F"/>
                </a:solidFill>
              </a:rPr>
              <a:t>c</a:t>
            </a: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 de usuario utilizando ReactJs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Entender el ciclo de vida de los componentes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Construir aplicaciones utilizando estándares Internacionales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Construir rápido interfases de usuarios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101910" y="1838079"/>
            <a:ext cx="426720" cy="42672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146997" y="1903328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2101910" y="2612779"/>
            <a:ext cx="426720" cy="42672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2146997" y="2684377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2101910" y="3387479"/>
            <a:ext cx="426720" cy="42672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146997" y="3451139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2101910" y="4162180"/>
            <a:ext cx="426720" cy="42672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2137472" y="4232187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0" y="3703826"/>
            <a:ext cx="9142413" cy="3490912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D8D8D8">
              <a:alpha val="709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"/>
          <p:cNvSpPr txBox="1"/>
          <p:nvPr/>
        </p:nvSpPr>
        <p:spPr>
          <a:xfrm>
            <a:off x="195150" y="366475"/>
            <a:ext cx="8737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Virtual DOM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con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7301" y="1073050"/>
            <a:ext cx="47720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2"/>
          <p:cNvSpPr txBox="1"/>
          <p:nvPr/>
        </p:nvSpPr>
        <p:spPr>
          <a:xfrm>
            <a:off x="811000" y="3782075"/>
            <a:ext cx="3716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Genera una copia Virtual del DOM</a:t>
            </a:r>
            <a:endParaRPr b="0" i="0" sz="18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52"/>
          <p:cNvSpPr/>
          <p:nvPr/>
        </p:nvSpPr>
        <p:spPr>
          <a:xfrm>
            <a:off x="184661" y="3870630"/>
            <a:ext cx="426600" cy="4266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229748" y="3934290"/>
            <a:ext cx="336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5050" y="3487675"/>
            <a:ext cx="3162650" cy="15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52"/>
          <p:cNvCxnSpPr/>
          <p:nvPr/>
        </p:nvCxnSpPr>
        <p:spPr>
          <a:xfrm>
            <a:off x="230200" y="3403325"/>
            <a:ext cx="87315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"/>
          <p:cNvSpPr txBox="1"/>
          <p:nvPr/>
        </p:nvSpPr>
        <p:spPr>
          <a:xfrm>
            <a:off x="195150" y="366475"/>
            <a:ext cx="8737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Virtual DOM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con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53"/>
          <p:cNvSpPr txBox="1"/>
          <p:nvPr/>
        </p:nvSpPr>
        <p:spPr>
          <a:xfrm>
            <a:off x="811000" y="3553475"/>
            <a:ext cx="5549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Vigila los cambios que se provoquen en los elementos</a:t>
            </a:r>
            <a:endParaRPr b="0" i="0" sz="18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53"/>
          <p:cNvSpPr/>
          <p:nvPr/>
        </p:nvSpPr>
        <p:spPr>
          <a:xfrm>
            <a:off x="184661" y="3642030"/>
            <a:ext cx="426600" cy="4266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3"/>
          <p:cNvSpPr txBox="1"/>
          <p:nvPr/>
        </p:nvSpPr>
        <p:spPr>
          <a:xfrm>
            <a:off x="229748" y="3705690"/>
            <a:ext cx="336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388" y="1063400"/>
            <a:ext cx="4004725" cy="19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4975" y="3480325"/>
            <a:ext cx="2039525" cy="15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53"/>
          <p:cNvCxnSpPr/>
          <p:nvPr/>
        </p:nvCxnSpPr>
        <p:spPr>
          <a:xfrm>
            <a:off x="230200" y="3403325"/>
            <a:ext cx="87315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/>
        </p:nvSpPr>
        <p:spPr>
          <a:xfrm>
            <a:off x="195150" y="366475"/>
            <a:ext cx="8737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Virtual DOM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con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54"/>
          <p:cNvSpPr txBox="1"/>
          <p:nvPr/>
        </p:nvSpPr>
        <p:spPr>
          <a:xfrm>
            <a:off x="811000" y="3553475"/>
            <a:ext cx="55491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Solo se actualiza el nodo que cambio en el DOM</a:t>
            </a:r>
            <a:endParaRPr b="0" i="0" sz="18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54"/>
          <p:cNvSpPr/>
          <p:nvPr/>
        </p:nvSpPr>
        <p:spPr>
          <a:xfrm>
            <a:off x="184661" y="3642030"/>
            <a:ext cx="426600" cy="4266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4"/>
          <p:cNvSpPr txBox="1"/>
          <p:nvPr/>
        </p:nvSpPr>
        <p:spPr>
          <a:xfrm>
            <a:off x="229748" y="3705690"/>
            <a:ext cx="336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54"/>
          <p:cNvCxnSpPr/>
          <p:nvPr/>
        </p:nvCxnSpPr>
        <p:spPr>
          <a:xfrm>
            <a:off x="230200" y="3403325"/>
            <a:ext cx="8731500" cy="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8" name="Google Shape;6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750" y="1101188"/>
            <a:ext cx="24384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3" name="Google Shape;623;p55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24" name="Google Shape;624;p55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56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1" name="Google Shape;631;p56"/>
          <p:cNvSpPr txBox="1"/>
          <p:nvPr/>
        </p:nvSpPr>
        <p:spPr>
          <a:xfrm>
            <a:off x="0" y="1507050"/>
            <a:ext cx="9144000" cy="216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 componente en Reactjs es un elemento independiente y re-utilizable.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US" sz="40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Como una pieza de lego.</a:t>
            </a:r>
            <a:endParaRPr b="0" i="0" sz="40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" name="Google Shape;636;p57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37" name="Google Shape;637;p57"/>
          <p:cNvSpPr txBox="1"/>
          <p:nvPr/>
        </p:nvSpPr>
        <p:spPr>
          <a:xfrm>
            <a:off x="2136372" y="366470"/>
            <a:ext cx="487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00" y="760750"/>
            <a:ext cx="2258150" cy="22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7"/>
          <p:cNvPicPr preferRelativeResize="0"/>
          <p:nvPr/>
        </p:nvPicPr>
        <p:blipFill rotWithShape="1">
          <a:blip r:embed="rId4">
            <a:alphaModFix/>
          </a:blip>
          <a:srcRect b="0" l="9409" r="12957" t="0"/>
          <a:stretch/>
        </p:blipFill>
        <p:spPr>
          <a:xfrm>
            <a:off x="3861100" y="1326100"/>
            <a:ext cx="1561200" cy="13395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57"/>
          <p:cNvPicPr preferRelativeResize="0"/>
          <p:nvPr/>
        </p:nvPicPr>
        <p:blipFill rotWithShape="1">
          <a:blip r:embed="rId5">
            <a:alphaModFix/>
          </a:blip>
          <a:srcRect b="0" l="4616" r="0" t="0"/>
          <a:stretch/>
        </p:blipFill>
        <p:spPr>
          <a:xfrm>
            <a:off x="3791475" y="3104450"/>
            <a:ext cx="1561200" cy="935628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57"/>
          <p:cNvPicPr preferRelativeResize="0"/>
          <p:nvPr/>
        </p:nvPicPr>
        <p:blipFill rotWithShape="1">
          <a:blip r:embed="rId6">
            <a:alphaModFix/>
          </a:blip>
          <a:srcRect b="0" l="20825" r="19298" t="0"/>
          <a:stretch/>
        </p:blipFill>
        <p:spPr>
          <a:xfrm>
            <a:off x="1923600" y="3479275"/>
            <a:ext cx="1156925" cy="14491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2" name="Google Shape;642;p57"/>
          <p:cNvCxnSpPr>
            <a:endCxn id="639" idx="1"/>
          </p:cNvCxnSpPr>
          <p:nvPr/>
        </p:nvCxnSpPr>
        <p:spPr>
          <a:xfrm>
            <a:off x="2425300" y="1574962"/>
            <a:ext cx="1435800" cy="4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57"/>
          <p:cNvCxnSpPr>
            <a:stCxn id="638" idx="3"/>
          </p:cNvCxnSpPr>
          <p:nvPr/>
        </p:nvCxnSpPr>
        <p:spPr>
          <a:xfrm>
            <a:off x="2509050" y="1889825"/>
            <a:ext cx="1324200" cy="120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57"/>
          <p:cNvCxnSpPr/>
          <p:nvPr/>
        </p:nvCxnSpPr>
        <p:spPr>
          <a:xfrm>
            <a:off x="2034988" y="2327675"/>
            <a:ext cx="348600" cy="108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5" name="Google Shape;645;p57"/>
          <p:cNvSpPr txBox="1"/>
          <p:nvPr/>
        </p:nvSpPr>
        <p:spPr>
          <a:xfrm>
            <a:off x="5617425" y="1111625"/>
            <a:ext cx="34314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  Caracteristicas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 similar a una pieza de Lego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Los Componentes son Reutilizables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Pueden o no tener lógica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Fáciles de extender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 una pieza de lego puedo construir componentes más grandes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8"/>
          <p:cNvSpPr txBox="1"/>
          <p:nvPr/>
        </p:nvSpPr>
        <p:spPr>
          <a:xfrm>
            <a:off x="674300" y="4001347"/>
            <a:ext cx="14769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Componentes </a:t>
            </a:r>
            <a:endParaRPr b="0" i="0" sz="12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Sin</a:t>
            </a: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estado”</a:t>
            </a:r>
            <a:br>
              <a:rPr b="0" i="0" lang="en-US" sz="85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85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662075" y="3045575"/>
            <a:ext cx="1501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Lato"/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2773750" y="3993897"/>
            <a:ext cx="1476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12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12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Con</a:t>
            </a: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estado”</a:t>
            </a:r>
            <a:endParaRPr b="0" i="0" sz="12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8"/>
          <p:cNvSpPr txBox="1"/>
          <p:nvPr/>
        </p:nvSpPr>
        <p:spPr>
          <a:xfrm>
            <a:off x="2761500" y="3045575"/>
            <a:ext cx="1501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Lato"/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Statefull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8"/>
          <p:cNvSpPr txBox="1"/>
          <p:nvPr/>
        </p:nvSpPr>
        <p:spPr>
          <a:xfrm>
            <a:off x="4873175" y="3994002"/>
            <a:ext cx="14769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b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“Sin estado, componente Visual”</a:t>
            </a:r>
            <a:b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8"/>
          <p:cNvSpPr txBox="1"/>
          <p:nvPr/>
        </p:nvSpPr>
        <p:spPr>
          <a:xfrm>
            <a:off x="4860926" y="3045575"/>
            <a:ext cx="1501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Lato"/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PureComponents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58"/>
          <p:cNvSpPr txBox="1"/>
          <p:nvPr/>
        </p:nvSpPr>
        <p:spPr>
          <a:xfrm>
            <a:off x="6972600" y="3967476"/>
            <a:ext cx="14769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b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2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“Extienden funcionalidad de un componente ”</a:t>
            </a:r>
            <a:endParaRPr b="0" i="0" sz="12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Lato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8"/>
          <p:cNvSpPr txBox="1"/>
          <p:nvPr/>
        </p:nvSpPr>
        <p:spPr>
          <a:xfrm>
            <a:off x="6902700" y="3045575"/>
            <a:ext cx="1704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Lato"/>
              <a:buNone/>
            </a:pPr>
            <a: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Order Component</a:t>
            </a:r>
            <a:b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US" sz="11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(HOC)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8"/>
          <p:cNvSpPr/>
          <p:nvPr/>
        </p:nvSpPr>
        <p:spPr>
          <a:xfrm>
            <a:off x="5154382" y="1872028"/>
            <a:ext cx="914400" cy="9144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8"/>
          <p:cNvSpPr/>
          <p:nvPr/>
        </p:nvSpPr>
        <p:spPr>
          <a:xfrm>
            <a:off x="955530" y="1872028"/>
            <a:ext cx="914400" cy="9144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3054957" y="1872028"/>
            <a:ext cx="914400" cy="9144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7253809" y="1872028"/>
            <a:ext cx="914400" cy="9144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2" name="Google Shape;662;p58"/>
          <p:cNvCxnSpPr/>
          <p:nvPr/>
        </p:nvCxnSpPr>
        <p:spPr>
          <a:xfrm flipH="1">
            <a:off x="1361150" y="3217175"/>
            <a:ext cx="6600" cy="6741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3" name="Google Shape;663;p58"/>
          <p:cNvCxnSpPr/>
          <p:nvPr/>
        </p:nvCxnSpPr>
        <p:spPr>
          <a:xfrm flipH="1">
            <a:off x="3494750" y="3217175"/>
            <a:ext cx="6600" cy="6741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4" name="Google Shape;664;p58"/>
          <p:cNvCxnSpPr/>
          <p:nvPr/>
        </p:nvCxnSpPr>
        <p:spPr>
          <a:xfrm flipH="1">
            <a:off x="5628350" y="3217175"/>
            <a:ext cx="6600" cy="6741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5" name="Google Shape;665;p58"/>
          <p:cNvCxnSpPr/>
          <p:nvPr/>
        </p:nvCxnSpPr>
        <p:spPr>
          <a:xfrm>
            <a:off x="7761950" y="3403925"/>
            <a:ext cx="300" cy="4530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6" name="Google Shape;666;p58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Tipos de Componentes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Según su comportamiento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7" name="Google Shape;6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50" y="2026527"/>
            <a:ext cx="589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250" y="2034325"/>
            <a:ext cx="589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16675" y="2034321"/>
            <a:ext cx="589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2984" y="2061025"/>
            <a:ext cx="520800" cy="5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9"/>
          <p:cNvSpPr/>
          <p:nvPr/>
        </p:nvSpPr>
        <p:spPr>
          <a:xfrm>
            <a:off x="98830" y="71203"/>
            <a:ext cx="914400" cy="9144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9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sin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50" y="225702"/>
            <a:ext cx="589800" cy="5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9"/>
          <p:cNvSpPr txBox="1"/>
          <p:nvPr/>
        </p:nvSpPr>
        <p:spPr>
          <a:xfrm>
            <a:off x="869775" y="959525"/>
            <a:ext cx="80754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 definen como funciones en vanilla js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 tienen y no trabajan con estado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Los únicos datos con los que trabajan este tipo de componentes es con las props recibidas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 podemos sobrescribir los métodos de su ciclo de vida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Sencillos de escribir, fácilmente testeables y mejoran el rendimiento.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0"/>
          <p:cNvSpPr/>
          <p:nvPr/>
        </p:nvSpPr>
        <p:spPr>
          <a:xfrm>
            <a:off x="98830" y="71203"/>
            <a:ext cx="914400" cy="9144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60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sin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5" name="Google Shape;68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250" y="225702"/>
            <a:ext cx="589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575" y="1244200"/>
            <a:ext cx="8163775" cy="37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Statefull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con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61"/>
          <p:cNvSpPr/>
          <p:nvPr/>
        </p:nvSpPr>
        <p:spPr>
          <a:xfrm>
            <a:off x="117682" y="88703"/>
            <a:ext cx="914400" cy="9144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75" y="251000"/>
            <a:ext cx="589800" cy="5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1"/>
          <p:cNvSpPr txBox="1"/>
          <p:nvPr/>
        </p:nvSpPr>
        <p:spPr>
          <a:xfrm>
            <a:off x="869775" y="1188125"/>
            <a:ext cx="72306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Más utilizados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Utilizan la encapsulación en clases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Tienen un estado 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Cada actualización en las props y el state llaman al método render.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9F9F9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/>
        </p:nvSpPr>
        <p:spPr>
          <a:xfrm>
            <a:off x="674312" y="3371590"/>
            <a:ext cx="1476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Instalar versión LTS</a:t>
            </a:r>
            <a:b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https://nodejs.org/es/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62075" y="3045575"/>
            <a:ext cx="1501311" cy="17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Node Js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2773738" y="3371590"/>
            <a:ext cx="1476837" cy="1073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Manejador de dependencias </a:t>
            </a:r>
            <a:r>
              <a:rPr b="1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https://yarnpkg.com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2761500" y="3045575"/>
            <a:ext cx="1501311" cy="17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4617720" y="3371590"/>
            <a:ext cx="1975104" cy="1073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5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Editor de código</a:t>
            </a:r>
            <a:b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https://code.visualstudio.com/</a:t>
            </a:r>
            <a:endParaRPr b="1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4321875" y="3063475"/>
            <a:ext cx="2579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6972589" y="3371590"/>
            <a:ext cx="15588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50"/>
              <a:buFont typeface="Arial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https://github.com/mortegac/workshop-react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6960353" y="3045575"/>
            <a:ext cx="1501311" cy="171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Repositorio Base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5154382" y="1872028"/>
            <a:ext cx="914400" cy="9144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955530" y="1872028"/>
            <a:ext cx="914400" cy="914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73A7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054957" y="1872028"/>
            <a:ext cx="914400" cy="9144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253809" y="1872028"/>
            <a:ext cx="914400" cy="9144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745787" y="307086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Configuración del Entorno</a:t>
            </a:r>
            <a:endParaRPr b="0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747712" y="794073"/>
            <a:ext cx="79533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Descargar e instalar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7995" y="1995703"/>
            <a:ext cx="658302" cy="65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8715" y="1820625"/>
            <a:ext cx="1022673" cy="102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498" y="2082766"/>
            <a:ext cx="829190" cy="5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3809" y="1897880"/>
            <a:ext cx="888548" cy="888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/>
          <p:nvPr/>
        </p:nvSpPr>
        <p:spPr>
          <a:xfrm>
            <a:off x="0" y="3703826"/>
            <a:ext cx="9142413" cy="3490912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3EAFF9">
              <a:alpha val="71372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2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Statefull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con Estado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62"/>
          <p:cNvSpPr/>
          <p:nvPr/>
        </p:nvSpPr>
        <p:spPr>
          <a:xfrm>
            <a:off x="117682" y="88703"/>
            <a:ext cx="914400" cy="9144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75" y="251000"/>
            <a:ext cx="589800" cy="5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2"/>
          <p:cNvSpPr txBox="1"/>
          <p:nvPr/>
        </p:nvSpPr>
        <p:spPr>
          <a:xfrm>
            <a:off x="5617425" y="1111625"/>
            <a:ext cx="3431400" cy="19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  Caracteristicas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Componentes Reutilizables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Char char="■"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Componentes con o sin lógica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071411"/>
            <a:ext cx="8838900" cy="4072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3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PureComponents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“Sin estado, componente Visual”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63"/>
          <p:cNvSpPr/>
          <p:nvPr/>
        </p:nvSpPr>
        <p:spPr>
          <a:xfrm>
            <a:off x="101582" y="88678"/>
            <a:ext cx="914400" cy="9144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75" y="250971"/>
            <a:ext cx="589800" cy="5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3"/>
          <p:cNvSpPr txBox="1"/>
          <p:nvPr/>
        </p:nvSpPr>
        <p:spPr>
          <a:xfrm>
            <a:off x="869775" y="959525"/>
            <a:ext cx="72306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Similar a los stateful en cuanto a su definición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Extienden  de React.PureComponent.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No definen un estado, solo son visuales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Son optimizados para una mayor performance de renderizado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Solo cambian si detectan un cambio en sus props y estos son distintos a los valores anteriores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4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PureComponents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“Sin estado, componente Visual”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101582" y="88678"/>
            <a:ext cx="914400" cy="91440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75" y="250971"/>
            <a:ext cx="589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00" y="1155475"/>
            <a:ext cx="8432201" cy="37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5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Order Components(HOC)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“Extienden funcionalidad de un componente 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65"/>
          <p:cNvSpPr/>
          <p:nvPr/>
        </p:nvSpPr>
        <p:spPr>
          <a:xfrm>
            <a:off x="85484" y="88678"/>
            <a:ext cx="914400" cy="9144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59" y="277675"/>
            <a:ext cx="520800" cy="5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5"/>
          <p:cNvSpPr txBox="1"/>
          <p:nvPr/>
        </p:nvSpPr>
        <p:spPr>
          <a:xfrm>
            <a:off x="869775" y="1264325"/>
            <a:ext cx="72306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Utiliza el patrón Decorador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Son funciones que toman como parámetro otro componente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Extienden la funcionalidad del componente recibido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Devuelven un nuevo nuevo componente con la funcionalidad extendida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Order Components(HOC)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“Extienden funcionalidad de un componente 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66"/>
          <p:cNvSpPr/>
          <p:nvPr/>
        </p:nvSpPr>
        <p:spPr>
          <a:xfrm>
            <a:off x="85484" y="88678"/>
            <a:ext cx="914400" cy="9144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4" name="Google Shape;73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59" y="277675"/>
            <a:ext cx="520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8150" y="1278675"/>
            <a:ext cx="6338675" cy="37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High Order Components(HOC)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“Extienden funcionalidad de un componente 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p67"/>
          <p:cNvSpPr/>
          <p:nvPr/>
        </p:nvSpPr>
        <p:spPr>
          <a:xfrm>
            <a:off x="85484" y="88678"/>
            <a:ext cx="914400" cy="9144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" name="Google Shape;7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59" y="277675"/>
            <a:ext cx="520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2450" y="1039676"/>
            <a:ext cx="5196325" cy="42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¿Que debemos hacer?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 Reutilizables, optimizados usando el tipo correcto</a:t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9" name="Google Shape;7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075" y="1276325"/>
            <a:ext cx="3933850" cy="36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9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Container Components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“Se encargan de la parte funcional 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p69"/>
          <p:cNvSpPr txBox="1"/>
          <p:nvPr/>
        </p:nvSpPr>
        <p:spPr>
          <a:xfrm>
            <a:off x="869775" y="1264325"/>
            <a:ext cx="74841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 encargan de la parte funcional, no Visual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Son contenedores de otros componentes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 encargan de gestionar la lógica de interacción y de datos, haciendo las llamadas necesarias a servicios externos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0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Container Components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1" name="Google Shape;76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812800"/>
            <a:ext cx="6474001" cy="45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6" name="Google Shape;766;p71"/>
          <p:cNvCxnSpPr/>
          <p:nvPr/>
        </p:nvCxnSpPr>
        <p:spPr>
          <a:xfrm>
            <a:off x="3950208" y="1275560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67" name="Google Shape;767;p71"/>
          <p:cNvSpPr txBox="1"/>
          <p:nvPr/>
        </p:nvSpPr>
        <p:spPr>
          <a:xfrm>
            <a:off x="537789" y="366470"/>
            <a:ext cx="8002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p71"/>
          <p:cNvSpPr/>
          <p:nvPr/>
        </p:nvSpPr>
        <p:spPr>
          <a:xfrm>
            <a:off x="0" y="3703826"/>
            <a:ext cx="9142500" cy="3490800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D8D8D8">
              <a:alpha val="705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1"/>
          <p:cNvSpPr txBox="1"/>
          <p:nvPr/>
        </p:nvSpPr>
        <p:spPr>
          <a:xfrm>
            <a:off x="537789" y="1810137"/>
            <a:ext cx="3197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</a:pPr>
            <a:r>
              <a:rPr b="1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 pasan de un padre a un hijo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71"/>
          <p:cNvSpPr txBox="1"/>
          <p:nvPr/>
        </p:nvSpPr>
        <p:spPr>
          <a:xfrm>
            <a:off x="537788" y="10210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Diferencias entre State y Props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1"/>
          <p:cNvSpPr txBox="1"/>
          <p:nvPr/>
        </p:nvSpPr>
        <p:spPr>
          <a:xfrm>
            <a:off x="4668300" y="1810137"/>
            <a:ext cx="3197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</a:pPr>
            <a:r>
              <a:rPr b="1" i="0" lang="en-US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 de uso exclusivo del componente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       Se puede pasar como props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p71"/>
          <p:cNvCxnSpPr/>
          <p:nvPr/>
        </p:nvCxnSpPr>
        <p:spPr>
          <a:xfrm>
            <a:off x="603319" y="2507530"/>
            <a:ext cx="7937400" cy="28200"/>
          </a:xfrm>
          <a:prstGeom prst="straightConnector1">
            <a:avLst/>
          </a:prstGeom>
          <a:noFill/>
          <a:ln cap="flat" cmpd="sng" w="9525">
            <a:solidFill>
              <a:srgbClr val="F16C5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3" name="Google Shape;773;p71"/>
          <p:cNvCxnSpPr/>
          <p:nvPr/>
        </p:nvCxnSpPr>
        <p:spPr>
          <a:xfrm>
            <a:off x="4338732" y="1810137"/>
            <a:ext cx="0" cy="2554500"/>
          </a:xfrm>
          <a:prstGeom prst="straightConnector1">
            <a:avLst/>
          </a:prstGeom>
          <a:noFill/>
          <a:ln cap="flat" cmpd="sng" w="9525">
            <a:solidFill>
              <a:srgbClr val="F16C5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593387" y="438150"/>
            <a:ext cx="795722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Temario</a:t>
            </a:r>
            <a:endParaRPr b="0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3449782" y="1967868"/>
            <a:ext cx="2244436" cy="2244434"/>
          </a:xfrm>
          <a:prstGeom prst="ellipse">
            <a:avLst/>
          </a:prstGeom>
          <a:noFill/>
          <a:ln cap="flat" cmpd="sng" w="1905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798917" y="2317005"/>
            <a:ext cx="1546166" cy="1546164"/>
          </a:xfrm>
          <a:prstGeom prst="ellipse">
            <a:avLst/>
          </a:prstGeom>
          <a:solidFill>
            <a:schemeClr val="dk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3619098" y="1998176"/>
            <a:ext cx="435375" cy="435375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5463775" y="2903756"/>
            <a:ext cx="435300" cy="435300"/>
          </a:xfrm>
          <a:prstGeom prst="ellipse">
            <a:avLst/>
          </a:prstGeom>
          <a:solidFill>
            <a:schemeClr val="accent5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5089525" y="1998176"/>
            <a:ext cx="435375" cy="435375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3619098" y="3776505"/>
            <a:ext cx="435375" cy="435375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244850" y="2874806"/>
            <a:ext cx="435375" cy="435375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598489" y="1875062"/>
            <a:ext cx="2563810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598489" y="2085378"/>
            <a:ext cx="2563810" cy="31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b="0" i="0" lang="en-US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Introducción - Virtual DOM - JSX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598489" y="2827562"/>
            <a:ext cx="2235545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Conceptos Básicos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98489" y="3036543"/>
            <a:ext cx="2235545" cy="31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b="0" i="0" lang="en-US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Const, let, Fact arrow functions, object destructuring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598489" y="3776597"/>
            <a:ext cx="2563810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Proyecto a trabajar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598489" y="3988792"/>
            <a:ext cx="2563810" cy="31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b="0" i="0" lang="en-US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Trabajaremos en un sistema de Ordenes de trabajo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5981701" y="1875062"/>
            <a:ext cx="2560319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Componentes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5981700" y="2085378"/>
            <a:ext cx="2560319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b="0" i="0" lang="en-US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Componentes – Props – State y ciclo de vida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13"/>
              <a:buFont typeface="Arial"/>
              <a:buNone/>
            </a:pPr>
            <a:r>
              <a:t/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6306819" y="2827562"/>
            <a:ext cx="2240280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Conditional rendering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6306819" y="3036543"/>
            <a:ext cx="2240280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lang="en-US" sz="850">
                <a:solidFill>
                  <a:srgbClr val="7F7F7F"/>
                </a:solidFill>
              </a:rPr>
              <a:t>if / Else, Renderizar con Null, Operador ternario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5986780" y="3776597"/>
            <a:ext cx="2560319" cy="166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0" y="3703826"/>
            <a:ext cx="9142413" cy="3490912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D8D8D8">
              <a:alpha val="709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5905489" y="3932437"/>
            <a:ext cx="25638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Manejando Eventos y Rutas</a:t>
            </a:r>
            <a:endParaRPr b="1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5905489" y="4142753"/>
            <a:ext cx="25638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3"/>
              <a:buFont typeface="Arial"/>
              <a:buNone/>
            </a:pPr>
            <a:r>
              <a:rPr b="0" i="0" lang="en-US" sz="85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Introducción - Virtual DOM - JSX</a:t>
            </a:r>
            <a:endParaRPr b="0" i="0" sz="85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5089561" y="3777801"/>
            <a:ext cx="435300" cy="4353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590" y="2760682"/>
            <a:ext cx="658813" cy="65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2"/>
          <p:cNvSpPr txBox="1"/>
          <p:nvPr/>
        </p:nvSpPr>
        <p:spPr>
          <a:xfrm>
            <a:off x="0" y="4546500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3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Un ejemplo por favor</a:t>
            </a:r>
            <a:endParaRPr b="0" i="0" sz="3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9" name="Google Shape;77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50" y="0"/>
            <a:ext cx="6668250" cy="43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4" name="Google Shape;784;p73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85" name="Google Shape;785;p73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4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Proyecto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0" name="Google Shape;790;p74"/>
          <p:cNvCxnSpPr/>
          <p:nvPr/>
        </p:nvCxnSpPr>
        <p:spPr>
          <a:xfrm>
            <a:off x="3950208" y="1275560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791" name="Google Shape;791;p74"/>
          <p:cNvSpPr txBox="1"/>
          <p:nvPr/>
        </p:nvSpPr>
        <p:spPr>
          <a:xfrm>
            <a:off x="1180899" y="366475"/>
            <a:ext cx="7359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Estructura de carpetas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p74"/>
          <p:cNvSpPr txBox="1"/>
          <p:nvPr/>
        </p:nvSpPr>
        <p:spPr>
          <a:xfrm>
            <a:off x="537788" y="10210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lang="en-US">
                <a:solidFill>
                  <a:srgbClr val="7F7F7F"/>
                </a:solidFill>
              </a:rPr>
              <a:t>Propuesta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14" y="0"/>
            <a:ext cx="20558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511" y="1528831"/>
            <a:ext cx="226695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4"/>
          <p:cNvSpPr/>
          <p:nvPr/>
        </p:nvSpPr>
        <p:spPr>
          <a:xfrm>
            <a:off x="2290200" y="3089400"/>
            <a:ext cx="27918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PROPUESTA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0" name="Google Shape;800;p75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01" name="Google Shape;801;p75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Ciclo de vida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76"/>
          <p:cNvCxnSpPr/>
          <p:nvPr/>
        </p:nvCxnSpPr>
        <p:spPr>
          <a:xfrm>
            <a:off x="3950208" y="742160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08" name="Google Shape;808;p76"/>
          <p:cNvSpPr txBox="1"/>
          <p:nvPr/>
        </p:nvSpPr>
        <p:spPr>
          <a:xfrm>
            <a:off x="537789" y="137870"/>
            <a:ext cx="8002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Ciclo de Vida</a:t>
            </a:r>
            <a:endParaRPr b="0" i="0" sz="4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p76"/>
          <p:cNvSpPr txBox="1"/>
          <p:nvPr/>
        </p:nvSpPr>
        <p:spPr>
          <a:xfrm>
            <a:off x="1300950" y="4368275"/>
            <a:ext cx="1943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Se Monto el componente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6"/>
          <p:cNvSpPr txBox="1"/>
          <p:nvPr/>
        </p:nvSpPr>
        <p:spPr>
          <a:xfrm>
            <a:off x="919015" y="1771733"/>
            <a:ext cx="1721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Se está actualizando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6"/>
          <p:cNvSpPr txBox="1"/>
          <p:nvPr/>
        </p:nvSpPr>
        <p:spPr>
          <a:xfrm>
            <a:off x="2594650" y="990600"/>
            <a:ext cx="1721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Fue actualizo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6"/>
          <p:cNvSpPr txBox="1"/>
          <p:nvPr/>
        </p:nvSpPr>
        <p:spPr>
          <a:xfrm>
            <a:off x="5800775" y="1542625"/>
            <a:ext cx="2295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Se desmontó el componente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76"/>
          <p:cNvSpPr txBox="1"/>
          <p:nvPr/>
        </p:nvSpPr>
        <p:spPr>
          <a:xfrm>
            <a:off x="65750" y="2298416"/>
            <a:ext cx="10818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Se Inicializa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76"/>
          <p:cNvSpPr/>
          <p:nvPr/>
        </p:nvSpPr>
        <p:spPr>
          <a:xfrm>
            <a:off x="1721450" y="3380300"/>
            <a:ext cx="542400" cy="5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76"/>
          <p:cNvSpPr/>
          <p:nvPr/>
        </p:nvSpPr>
        <p:spPr>
          <a:xfrm rot="-5400000">
            <a:off x="4976575" y="2228600"/>
            <a:ext cx="229500" cy="3422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76"/>
          <p:cNvSpPr/>
          <p:nvPr/>
        </p:nvSpPr>
        <p:spPr>
          <a:xfrm>
            <a:off x="6896240" y="2458100"/>
            <a:ext cx="914400" cy="151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1" name="Google Shape;821;p77"/>
          <p:cNvCxnSpPr/>
          <p:nvPr/>
        </p:nvCxnSpPr>
        <p:spPr>
          <a:xfrm>
            <a:off x="3950208" y="1275560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22" name="Google Shape;822;p77"/>
          <p:cNvSpPr txBox="1"/>
          <p:nvPr/>
        </p:nvSpPr>
        <p:spPr>
          <a:xfrm>
            <a:off x="537789" y="366470"/>
            <a:ext cx="8002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Ciclo de Vida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p77"/>
          <p:cNvSpPr/>
          <p:nvPr/>
        </p:nvSpPr>
        <p:spPr>
          <a:xfrm>
            <a:off x="0" y="3703826"/>
            <a:ext cx="9142500" cy="3490800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D8D8D8">
              <a:alpha val="7059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250" y="919657"/>
            <a:ext cx="9142500" cy="422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9" name="Google Shape;829;p78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30" name="Google Shape;830;p78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Conditional Rendering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9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Conditional Rendering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US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“Expresiones condicionales en React ”</a:t>
            </a: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p79"/>
          <p:cNvSpPr txBox="1"/>
          <p:nvPr/>
        </p:nvSpPr>
        <p:spPr>
          <a:xfrm>
            <a:off x="869775" y="1264325"/>
            <a:ext cx="74841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Caracteristicas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If / Else 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enderizar con null (</a:t>
            </a:r>
            <a:r>
              <a:rPr b="0" i="0" lang="en-US" sz="1800" u="none" cap="none" strike="noStrike">
                <a:solidFill>
                  <a:srgbClr val="A61C00"/>
                </a:solidFill>
                <a:latin typeface="Lato"/>
                <a:ea typeface="Lato"/>
                <a:cs typeface="Lato"/>
                <a:sym typeface="Lato"/>
              </a:rPr>
              <a:t>Evita el re-render)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Operador ternario 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Short-circuit operator (&amp;&amp;) 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0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/ Else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2" name="Google Shape;84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50" y="785675"/>
            <a:ext cx="6059600" cy="45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0"/>
          <p:cNvSpPr txBox="1"/>
          <p:nvPr/>
        </p:nvSpPr>
        <p:spPr>
          <a:xfrm>
            <a:off x="5857875" y="883325"/>
            <a:ext cx="31818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Cuando se puede usar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Necesitamos ocultar un componente</a:t>
            </a:r>
            <a:b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Devolvemos null, para no representar un elemento vacío (y diferente)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1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Operador Ternario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81"/>
          <p:cNvSpPr txBox="1"/>
          <p:nvPr/>
        </p:nvSpPr>
        <p:spPr>
          <a:xfrm>
            <a:off x="952500" y="807125"/>
            <a:ext cx="80871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30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condition ? </a:t>
            </a:r>
            <a:r>
              <a:rPr b="0" i="0" lang="en-US" sz="3000" u="none" cap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expr_if_true</a:t>
            </a:r>
            <a:r>
              <a:rPr b="0" i="0" lang="en-US" sz="30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: </a:t>
            </a:r>
            <a:r>
              <a:rPr b="0" i="0" lang="en-US" sz="30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expr_if_false</a:t>
            </a:r>
            <a:endParaRPr b="0" i="0" sz="30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0" name="Google Shape;85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275" y="1377825"/>
            <a:ext cx="5841825" cy="3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" name="Google Shape;292;p28"/>
          <p:cNvCxnSpPr/>
          <p:nvPr/>
        </p:nvCxnSpPr>
        <p:spPr>
          <a:xfrm>
            <a:off x="3950208" y="1124728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3" name="Google Shape;293;p28"/>
          <p:cNvSpPr txBox="1"/>
          <p:nvPr/>
        </p:nvSpPr>
        <p:spPr>
          <a:xfrm>
            <a:off x="2136372" y="366470"/>
            <a:ext cx="4871258" cy="520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Nivelación ES6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8"/>
          <p:cNvSpPr txBox="1"/>
          <p:nvPr/>
        </p:nvSpPr>
        <p:spPr>
          <a:xfrm>
            <a:off x="2755579" y="1828992"/>
            <a:ext cx="3197165" cy="30813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Const, Let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Fact arrow functions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Object Destructuring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Array  Spread Operator</a:t>
            </a: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Object Spread Operator</a:t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2101910" y="1838079"/>
            <a:ext cx="426720" cy="42672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2146997" y="1903328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2101910" y="2356747"/>
            <a:ext cx="426720" cy="42672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2146997" y="2428345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2101910" y="3131447"/>
            <a:ext cx="426720" cy="426720"/>
          </a:xfrm>
          <a:prstGeom prst="ellipse">
            <a:avLst/>
          </a:prstGeom>
          <a:solidFill>
            <a:schemeClr val="accent3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2146997" y="3195107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2101910" y="3906148"/>
            <a:ext cx="426720" cy="42672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2137472" y="3976155"/>
            <a:ext cx="335914" cy="252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0" y="3703826"/>
            <a:ext cx="9142413" cy="3490912"/>
          </a:xfrm>
          <a:custGeom>
            <a:rect b="b" l="l" r="r" t="t"/>
            <a:pathLst>
              <a:path extrusionOk="0" h="120000" w="120000">
                <a:moveTo>
                  <a:pt x="118102" y="11541"/>
                </a:moveTo>
                <a:cubicBezTo>
                  <a:pt x="118102" y="12529"/>
                  <a:pt x="118142" y="13488"/>
                  <a:pt x="118205" y="14431"/>
                </a:cubicBezTo>
                <a:cubicBezTo>
                  <a:pt x="117554" y="13787"/>
                  <a:pt x="116845" y="13443"/>
                  <a:pt x="116108" y="13443"/>
                </a:cubicBezTo>
                <a:cubicBezTo>
                  <a:pt x="113119" y="13443"/>
                  <a:pt x="110639" y="19161"/>
                  <a:pt x="110187" y="26646"/>
                </a:cubicBezTo>
                <a:cubicBezTo>
                  <a:pt x="109981" y="26601"/>
                  <a:pt x="109770" y="26571"/>
                  <a:pt x="109559" y="26571"/>
                </a:cubicBezTo>
                <a:cubicBezTo>
                  <a:pt x="106804" y="26571"/>
                  <a:pt x="104484" y="31437"/>
                  <a:pt x="103781" y="38053"/>
                </a:cubicBezTo>
                <a:cubicBezTo>
                  <a:pt x="103112" y="37395"/>
                  <a:pt x="102392" y="37020"/>
                  <a:pt x="101632" y="37020"/>
                </a:cubicBezTo>
                <a:cubicBezTo>
                  <a:pt x="99186" y="37020"/>
                  <a:pt x="97077" y="40868"/>
                  <a:pt x="96146" y="46377"/>
                </a:cubicBezTo>
                <a:cubicBezTo>
                  <a:pt x="95294" y="45149"/>
                  <a:pt x="94323" y="44461"/>
                  <a:pt x="93283" y="44461"/>
                </a:cubicBezTo>
                <a:cubicBezTo>
                  <a:pt x="92505" y="44461"/>
                  <a:pt x="91768" y="44850"/>
                  <a:pt x="91088" y="45553"/>
                </a:cubicBezTo>
                <a:cubicBezTo>
                  <a:pt x="90174" y="39940"/>
                  <a:pt x="88048" y="36002"/>
                  <a:pt x="85573" y="36002"/>
                </a:cubicBezTo>
                <a:cubicBezTo>
                  <a:pt x="83402" y="36002"/>
                  <a:pt x="81499" y="39026"/>
                  <a:pt x="80447" y="43562"/>
                </a:cubicBezTo>
                <a:cubicBezTo>
                  <a:pt x="79401" y="41242"/>
                  <a:pt x="78047" y="39835"/>
                  <a:pt x="76573" y="39835"/>
                </a:cubicBezTo>
                <a:cubicBezTo>
                  <a:pt x="74247" y="39835"/>
                  <a:pt x="72229" y="43308"/>
                  <a:pt x="71235" y="48383"/>
                </a:cubicBezTo>
                <a:cubicBezTo>
                  <a:pt x="70852" y="48188"/>
                  <a:pt x="70458" y="48083"/>
                  <a:pt x="70058" y="48083"/>
                </a:cubicBezTo>
                <a:cubicBezTo>
                  <a:pt x="68423" y="48083"/>
                  <a:pt x="66949" y="49790"/>
                  <a:pt x="65869" y="52544"/>
                </a:cubicBezTo>
                <a:cubicBezTo>
                  <a:pt x="65297" y="45419"/>
                  <a:pt x="62885" y="40074"/>
                  <a:pt x="60000" y="40074"/>
                </a:cubicBezTo>
                <a:cubicBezTo>
                  <a:pt x="57068" y="40074"/>
                  <a:pt x="54633" y="45583"/>
                  <a:pt x="54108" y="52859"/>
                </a:cubicBezTo>
                <a:cubicBezTo>
                  <a:pt x="53022" y="49910"/>
                  <a:pt x="51496" y="48083"/>
                  <a:pt x="49804" y="48083"/>
                </a:cubicBezTo>
                <a:cubicBezTo>
                  <a:pt x="49444" y="48083"/>
                  <a:pt x="49090" y="48158"/>
                  <a:pt x="48741" y="48323"/>
                </a:cubicBezTo>
                <a:cubicBezTo>
                  <a:pt x="47747" y="43278"/>
                  <a:pt x="45735" y="39835"/>
                  <a:pt x="43421" y="39835"/>
                </a:cubicBezTo>
                <a:cubicBezTo>
                  <a:pt x="41906" y="39835"/>
                  <a:pt x="40523" y="41302"/>
                  <a:pt x="39472" y="43727"/>
                </a:cubicBezTo>
                <a:cubicBezTo>
                  <a:pt x="38426" y="39101"/>
                  <a:pt x="36506" y="36002"/>
                  <a:pt x="34306" y="36002"/>
                </a:cubicBezTo>
                <a:cubicBezTo>
                  <a:pt x="31820" y="36002"/>
                  <a:pt x="29682" y="39985"/>
                  <a:pt x="28779" y="45643"/>
                </a:cubicBezTo>
                <a:cubicBezTo>
                  <a:pt x="28105" y="44955"/>
                  <a:pt x="27368" y="44580"/>
                  <a:pt x="26602" y="44580"/>
                </a:cubicBezTo>
                <a:cubicBezTo>
                  <a:pt x="25556" y="44580"/>
                  <a:pt x="24568" y="45284"/>
                  <a:pt x="23710" y="46526"/>
                </a:cubicBezTo>
                <a:cubicBezTo>
                  <a:pt x="22796" y="40943"/>
                  <a:pt x="20676" y="37020"/>
                  <a:pt x="18201" y="37020"/>
                </a:cubicBezTo>
                <a:cubicBezTo>
                  <a:pt x="17498" y="37020"/>
                  <a:pt x="16818" y="37350"/>
                  <a:pt x="16190" y="37934"/>
                </a:cubicBezTo>
                <a:cubicBezTo>
                  <a:pt x="15430" y="31541"/>
                  <a:pt x="13155" y="26901"/>
                  <a:pt x="10463" y="26901"/>
                </a:cubicBezTo>
                <a:cubicBezTo>
                  <a:pt x="10218" y="26901"/>
                  <a:pt x="9978" y="26946"/>
                  <a:pt x="9738" y="27020"/>
                </a:cubicBezTo>
                <a:cubicBezTo>
                  <a:pt x="9326" y="19401"/>
                  <a:pt x="6829" y="13547"/>
                  <a:pt x="3806" y="13547"/>
                </a:cubicBezTo>
                <a:cubicBezTo>
                  <a:pt x="3097" y="13547"/>
                  <a:pt x="2417" y="13877"/>
                  <a:pt x="1783" y="14461"/>
                </a:cubicBezTo>
                <a:cubicBezTo>
                  <a:pt x="1857" y="13502"/>
                  <a:pt x="1897" y="12485"/>
                  <a:pt x="1897" y="11467"/>
                </a:cubicBezTo>
                <a:cubicBezTo>
                  <a:pt x="1897" y="6946"/>
                  <a:pt x="1165" y="2874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74"/>
                  <a:pt x="120000" y="74"/>
                  <a:pt x="120000" y="74"/>
                </a:cubicBezTo>
                <a:cubicBezTo>
                  <a:pt x="118834" y="2949"/>
                  <a:pt x="118102" y="7020"/>
                  <a:pt x="118102" y="11541"/>
                </a:cubicBezTo>
                <a:close/>
              </a:path>
            </a:pathLst>
          </a:custGeom>
          <a:solidFill>
            <a:srgbClr val="D8D8D8">
              <a:alpha val="7098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82"/>
          <p:cNvSpPr txBox="1"/>
          <p:nvPr/>
        </p:nvSpPr>
        <p:spPr>
          <a:xfrm>
            <a:off x="195150" y="366475"/>
            <a:ext cx="883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Short-circuit operator (&amp;&amp;)</a:t>
            </a:r>
            <a:b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4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6" name="Google Shape;856;p82"/>
          <p:cNvSpPr txBox="1"/>
          <p:nvPr/>
        </p:nvSpPr>
        <p:spPr>
          <a:xfrm>
            <a:off x="1025525" y="883325"/>
            <a:ext cx="80142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b="0" i="0" lang="en-US" sz="1800" u="none" cap="none" strike="noStrike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Simplificación operador Ternario</a:t>
            </a:r>
            <a:endParaRPr b="0" i="0" sz="1800" u="none" cap="none" strike="noStrike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0" i="0" lang="en-US" sz="18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Renderizo algo o  nada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7" name="Google Shape;85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550" y="2063825"/>
            <a:ext cx="6800848" cy="32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Google Shape;862;p83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63" name="Google Shape;863;p83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4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Manejando Rutas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8" name="Google Shape;868;p84"/>
          <p:cNvCxnSpPr/>
          <p:nvPr/>
        </p:nvCxnSpPr>
        <p:spPr>
          <a:xfrm>
            <a:off x="3950208" y="1124728"/>
            <a:ext cx="914400" cy="158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69" name="Google Shape;869;p84"/>
          <p:cNvSpPr txBox="1"/>
          <p:nvPr/>
        </p:nvSpPr>
        <p:spPr>
          <a:xfrm>
            <a:off x="829559" y="366470"/>
            <a:ext cx="7409468" cy="520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React router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84"/>
          <p:cNvSpPr txBox="1"/>
          <p:nvPr/>
        </p:nvSpPr>
        <p:spPr>
          <a:xfrm>
            <a:off x="869775" y="1264325"/>
            <a:ext cx="74841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Es una 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librería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que permite el manejo dinámico de rutas, permitiendo que una aplicación web de una sola página tenga navegación. </a:t>
            </a:r>
            <a:b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Después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de la versión 4.0 se 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separó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 en 3 paquetes:</a:t>
            </a:r>
            <a:b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react-router              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= Este paquete proporciona los principales componentes y funciones de enrutamiento para las aplicaciones React</a:t>
            </a: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react-router-dom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 = Funcionalidades para aplicaciones Web</a:t>
            </a: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react-router-native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= Funcionalidades para aplicaciones Móviles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85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76" name="Google Shape;876;p85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eact-router-dom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7" name="Google Shape;877;p85"/>
          <p:cNvSpPr txBox="1"/>
          <p:nvPr/>
        </p:nvSpPr>
        <p:spPr>
          <a:xfrm>
            <a:off x="869775" y="1264325"/>
            <a:ext cx="74841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Cuenta con los componentes:</a:t>
            </a:r>
            <a:b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&lt;BrowserRouter&gt;</a:t>
            </a: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          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= Es el más utilizado en servidores que manejan peticiones dinámicas</a:t>
            </a: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&lt;HashRouter&gt;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=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 utiliza en sitios web estáticos</a:t>
            </a: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8" name="Google Shape;8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75" y="3647900"/>
            <a:ext cx="3207900" cy="14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3" name="Google Shape;883;p86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84" name="Google Shape;884;p86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react-router-dom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p86"/>
          <p:cNvSpPr txBox="1"/>
          <p:nvPr/>
        </p:nvSpPr>
        <p:spPr>
          <a:xfrm>
            <a:off x="793575" y="1035725"/>
            <a:ext cx="7484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Configuración</a:t>
            </a: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b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6" name="Google Shape;8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728" y="1525625"/>
            <a:ext cx="5398372" cy="35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1" name="Google Shape;891;p87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92" name="Google Shape;892;p87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react-router-dom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3" name="Google Shape;893;p87"/>
          <p:cNvSpPr txBox="1"/>
          <p:nvPr/>
        </p:nvSpPr>
        <p:spPr>
          <a:xfrm>
            <a:off x="869775" y="1264325"/>
            <a:ext cx="74841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&lt;Link&gt;              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= Comportamiento similar a una etiqueta &lt;a&gt; pero evita la actualización de la página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withRouter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= HOC que permite obtener más información de las rutas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4" name="Google Shape;8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00" y="1919988"/>
            <a:ext cx="2857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875" y="4200100"/>
            <a:ext cx="306705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0" name="Google Shape;900;p88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01" name="Google Shape;901;p88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Formas de invocar las rutas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2" name="Google Shape;902;p88"/>
          <p:cNvSpPr txBox="1"/>
          <p:nvPr/>
        </p:nvSpPr>
        <p:spPr>
          <a:xfrm>
            <a:off x="869775" y="1264325"/>
            <a:ext cx="74841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&lt;Link to=’/orders’&gt;               </a:t>
            </a:r>
            <a:b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&lt;Redirect to:’/orders’&gt;</a:t>
            </a:r>
            <a:b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history.push(‘/orders’)</a:t>
            </a:r>
            <a:b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history.back()</a:t>
            </a:r>
            <a:b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b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history.forward()</a:t>
            </a:r>
            <a:endParaRPr b="1"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3" name="Google Shape;9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398" y="2610475"/>
            <a:ext cx="4147350" cy="24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88"/>
          <p:cNvSpPr/>
          <p:nvPr/>
        </p:nvSpPr>
        <p:spPr>
          <a:xfrm>
            <a:off x="2997675" y="3089400"/>
            <a:ext cx="1639200" cy="57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PROPS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p89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10" name="Google Shape;910;p89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4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Persistencia de Datos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5" name="Google Shape;915;p90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16" name="Google Shape;916;p90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90"/>
          <p:cNvSpPr txBox="1"/>
          <p:nvPr/>
        </p:nvSpPr>
        <p:spPr>
          <a:xfrm>
            <a:off x="869775" y="1264325"/>
            <a:ext cx="7484100" cy="3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300"/>
              <a:buFont typeface="Arial"/>
              <a:buNone/>
            </a:pPr>
            <a: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El objeto Storage (API de almacenamiento web) permite almacenar datos de manera local en el navegador y sin necesidad de realizar alguna conexión a una base de datos. </a:t>
            </a:r>
            <a:br>
              <a:rPr lang="en-US" sz="18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localStorage</a:t>
            </a: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         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= A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lmacena la información de forma indefinida o hasta que se decida limpiar los datos del navegador.</a:t>
            </a: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sessionStorage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 = A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lmacena información mientras la pestaña donde se esté utilizando siga abierta, una vez cerrada, la información se elimina.</a:t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2" name="Google Shape;922;p91"/>
          <p:cNvCxnSpPr/>
          <p:nvPr/>
        </p:nvCxnSpPr>
        <p:spPr>
          <a:xfrm>
            <a:off x="3950208" y="1124728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23" name="Google Shape;923;p91"/>
          <p:cNvSpPr txBox="1"/>
          <p:nvPr/>
        </p:nvSpPr>
        <p:spPr>
          <a:xfrm>
            <a:off x="829559" y="366470"/>
            <a:ext cx="7409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lang="en-US" sz="4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4" name="Google Shape;924;p91"/>
          <p:cNvSpPr txBox="1"/>
          <p:nvPr/>
        </p:nvSpPr>
        <p:spPr>
          <a:xfrm>
            <a:off x="869775" y="1264325"/>
            <a:ext cx="7484100" cy="23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setItem</a:t>
            </a: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()</a:t>
            </a: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= Permite almacenar información en el localStorage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</a:b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Lato"/>
              <a:buChar char="■"/>
            </a:pPr>
            <a:r>
              <a:rPr b="1"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getItem()</a:t>
            </a:r>
            <a:r>
              <a:rPr lang="en-US" sz="18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= Permite rescatar información del localStorage</a:t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5" name="Google Shape;92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263" y="3706550"/>
            <a:ext cx="43719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775" y="1739825"/>
            <a:ext cx="34004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29"/>
          <p:cNvCxnSpPr/>
          <p:nvPr/>
        </p:nvCxnSpPr>
        <p:spPr>
          <a:xfrm>
            <a:off x="4114801" y="2993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9" name="Google Shape;309;p29"/>
          <p:cNvSpPr txBox="1"/>
          <p:nvPr/>
        </p:nvSpPr>
        <p:spPr>
          <a:xfrm>
            <a:off x="0" y="2271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Composición sobre Herencia</a:t>
            </a:r>
            <a:endParaRPr b="0" i="0" sz="40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" name="Google Shape;931;p92"/>
          <p:cNvCxnSpPr/>
          <p:nvPr/>
        </p:nvCxnSpPr>
        <p:spPr>
          <a:xfrm>
            <a:off x="4114801" y="1469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2" name="Google Shape;932;p92"/>
          <p:cNvSpPr txBox="1"/>
          <p:nvPr/>
        </p:nvSpPr>
        <p:spPr>
          <a:xfrm>
            <a:off x="0" y="747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b="0" i="0" lang="en-US" sz="4000" u="none" cap="none" strike="noStrike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Preguntas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1175" y="2257364"/>
            <a:ext cx="47625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8" name="Google Shape;938;p93"/>
          <p:cNvCxnSpPr/>
          <p:nvPr/>
        </p:nvCxnSpPr>
        <p:spPr>
          <a:xfrm>
            <a:off x="4114801" y="1469939"/>
            <a:ext cx="914400" cy="15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39" name="Google Shape;939;p93"/>
          <p:cNvSpPr txBox="1"/>
          <p:nvPr/>
        </p:nvSpPr>
        <p:spPr>
          <a:xfrm>
            <a:off x="0" y="747475"/>
            <a:ext cx="9144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en-US" sz="4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Recursos</a:t>
            </a:r>
            <a:endParaRPr b="0" i="0" sz="4000" u="none" cap="none" strike="noStrike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0" name="Google Shape;940;p93"/>
          <p:cNvSpPr txBox="1"/>
          <p:nvPr/>
        </p:nvSpPr>
        <p:spPr>
          <a:xfrm>
            <a:off x="1606075" y="1885575"/>
            <a:ext cx="6688500" cy="30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Lato"/>
              <a:buChar char="■"/>
            </a:pPr>
            <a:r>
              <a:rPr lang="en-US" sz="3000">
                <a:solidFill>
                  <a:schemeClr val="l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es.reactjs.org/docs</a:t>
            </a:r>
            <a:br>
              <a:rPr lang="en-US" sz="3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</a:br>
            <a:endParaRPr sz="3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■"/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bulma.io/documentation/</a:t>
            </a:r>
            <a:b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sz="3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■"/>
            </a:pPr>
            <a:r>
              <a:rPr lang="en-US" sz="2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github.com/react-chile/</a:t>
            </a:r>
            <a:r>
              <a:rPr lang="en-US" sz="3000">
                <a:solidFill>
                  <a:srgbClr val="FFF2CC"/>
                </a:solidFill>
                <a:latin typeface="Lato"/>
                <a:ea typeface="Lato"/>
                <a:cs typeface="Lato"/>
                <a:sym typeface="Lato"/>
              </a:rPr>
              <a:t>workshop-react</a:t>
            </a:r>
            <a:endParaRPr sz="3000">
              <a:solidFill>
                <a:srgbClr val="FFF2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4"/>
          <p:cNvSpPr/>
          <p:nvPr/>
        </p:nvSpPr>
        <p:spPr>
          <a:xfrm>
            <a:off x="1506737" y="1502570"/>
            <a:ext cx="6130500" cy="3050400"/>
          </a:xfrm>
          <a:custGeom>
            <a:rect b="b" l="l" r="r" t="t"/>
            <a:pathLst>
              <a:path extrusionOk="0" h="120000" w="120000">
                <a:moveTo>
                  <a:pt x="44416" y="0"/>
                </a:moveTo>
                <a:lnTo>
                  <a:pt x="43977" y="77"/>
                </a:lnTo>
                <a:lnTo>
                  <a:pt x="43538" y="294"/>
                </a:lnTo>
                <a:lnTo>
                  <a:pt x="43177" y="516"/>
                </a:lnTo>
                <a:lnTo>
                  <a:pt x="42738" y="661"/>
                </a:lnTo>
                <a:lnTo>
                  <a:pt x="42261" y="661"/>
                </a:lnTo>
                <a:lnTo>
                  <a:pt x="42261" y="955"/>
                </a:lnTo>
                <a:lnTo>
                  <a:pt x="42044" y="955"/>
                </a:lnTo>
                <a:lnTo>
                  <a:pt x="41677" y="733"/>
                </a:lnTo>
                <a:lnTo>
                  <a:pt x="41022" y="733"/>
                </a:lnTo>
                <a:lnTo>
                  <a:pt x="40766" y="877"/>
                </a:lnTo>
                <a:lnTo>
                  <a:pt x="40327" y="1177"/>
                </a:lnTo>
                <a:lnTo>
                  <a:pt x="40550" y="1616"/>
                </a:lnTo>
                <a:lnTo>
                  <a:pt x="40294" y="1616"/>
                </a:lnTo>
                <a:lnTo>
                  <a:pt x="40111" y="1688"/>
                </a:lnTo>
                <a:lnTo>
                  <a:pt x="40072" y="1688"/>
                </a:lnTo>
                <a:lnTo>
                  <a:pt x="40072" y="1833"/>
                </a:lnTo>
                <a:lnTo>
                  <a:pt x="40111" y="2055"/>
                </a:lnTo>
                <a:lnTo>
                  <a:pt x="40183" y="2127"/>
                </a:lnTo>
                <a:lnTo>
                  <a:pt x="40327" y="2494"/>
                </a:lnTo>
                <a:lnTo>
                  <a:pt x="40766" y="2788"/>
                </a:lnTo>
                <a:lnTo>
                  <a:pt x="40222" y="2788"/>
                </a:lnTo>
                <a:lnTo>
                  <a:pt x="39744" y="2272"/>
                </a:lnTo>
                <a:lnTo>
                  <a:pt x="39488" y="2055"/>
                </a:lnTo>
                <a:lnTo>
                  <a:pt x="38938" y="2055"/>
                </a:lnTo>
                <a:lnTo>
                  <a:pt x="38833" y="2272"/>
                </a:lnTo>
                <a:lnTo>
                  <a:pt x="38905" y="2572"/>
                </a:lnTo>
                <a:lnTo>
                  <a:pt x="38938" y="2788"/>
                </a:lnTo>
                <a:lnTo>
                  <a:pt x="38794" y="2788"/>
                </a:lnTo>
                <a:lnTo>
                  <a:pt x="38466" y="2572"/>
                </a:lnTo>
                <a:lnTo>
                  <a:pt x="38322" y="2494"/>
                </a:lnTo>
                <a:lnTo>
                  <a:pt x="38211" y="2272"/>
                </a:lnTo>
                <a:lnTo>
                  <a:pt x="38100" y="2494"/>
                </a:lnTo>
                <a:lnTo>
                  <a:pt x="38138" y="2933"/>
                </a:lnTo>
                <a:lnTo>
                  <a:pt x="38027" y="2788"/>
                </a:lnTo>
                <a:lnTo>
                  <a:pt x="37922" y="2572"/>
                </a:lnTo>
                <a:lnTo>
                  <a:pt x="37772" y="2350"/>
                </a:lnTo>
                <a:lnTo>
                  <a:pt x="37666" y="2272"/>
                </a:lnTo>
                <a:lnTo>
                  <a:pt x="37444" y="2272"/>
                </a:lnTo>
                <a:lnTo>
                  <a:pt x="37227" y="2494"/>
                </a:lnTo>
                <a:lnTo>
                  <a:pt x="36750" y="2788"/>
                </a:lnTo>
                <a:lnTo>
                  <a:pt x="36494" y="2788"/>
                </a:lnTo>
                <a:lnTo>
                  <a:pt x="36205" y="2933"/>
                </a:lnTo>
                <a:lnTo>
                  <a:pt x="35694" y="3155"/>
                </a:lnTo>
                <a:lnTo>
                  <a:pt x="35583" y="3227"/>
                </a:lnTo>
                <a:lnTo>
                  <a:pt x="35511" y="3300"/>
                </a:lnTo>
                <a:lnTo>
                  <a:pt x="35472" y="3738"/>
                </a:lnTo>
                <a:lnTo>
                  <a:pt x="35400" y="4177"/>
                </a:lnTo>
                <a:lnTo>
                  <a:pt x="35294" y="4327"/>
                </a:lnTo>
                <a:lnTo>
                  <a:pt x="35038" y="4327"/>
                </a:lnTo>
                <a:lnTo>
                  <a:pt x="34888" y="4111"/>
                </a:lnTo>
                <a:lnTo>
                  <a:pt x="34672" y="4550"/>
                </a:lnTo>
                <a:lnTo>
                  <a:pt x="34416" y="4844"/>
                </a:lnTo>
                <a:lnTo>
                  <a:pt x="33755" y="5505"/>
                </a:lnTo>
                <a:lnTo>
                  <a:pt x="33611" y="5505"/>
                </a:lnTo>
                <a:lnTo>
                  <a:pt x="33538" y="5572"/>
                </a:lnTo>
                <a:lnTo>
                  <a:pt x="33505" y="5794"/>
                </a:lnTo>
                <a:lnTo>
                  <a:pt x="33538" y="5944"/>
                </a:lnTo>
                <a:lnTo>
                  <a:pt x="33611" y="6011"/>
                </a:lnTo>
                <a:lnTo>
                  <a:pt x="33866" y="6161"/>
                </a:lnTo>
                <a:lnTo>
                  <a:pt x="34416" y="6233"/>
                </a:lnTo>
                <a:lnTo>
                  <a:pt x="34344" y="6672"/>
                </a:lnTo>
                <a:lnTo>
                  <a:pt x="34305" y="6966"/>
                </a:lnTo>
                <a:lnTo>
                  <a:pt x="34200" y="7333"/>
                </a:lnTo>
                <a:lnTo>
                  <a:pt x="34088" y="7561"/>
                </a:lnTo>
                <a:lnTo>
                  <a:pt x="33866" y="7627"/>
                </a:lnTo>
                <a:lnTo>
                  <a:pt x="33066" y="7627"/>
                </a:lnTo>
                <a:lnTo>
                  <a:pt x="32811" y="7922"/>
                </a:lnTo>
                <a:lnTo>
                  <a:pt x="32483" y="8288"/>
                </a:lnTo>
                <a:lnTo>
                  <a:pt x="32261" y="8288"/>
                </a:lnTo>
                <a:lnTo>
                  <a:pt x="32044" y="8361"/>
                </a:lnTo>
                <a:lnTo>
                  <a:pt x="31822" y="8583"/>
                </a:lnTo>
                <a:lnTo>
                  <a:pt x="31822" y="8800"/>
                </a:lnTo>
                <a:lnTo>
                  <a:pt x="31894" y="9022"/>
                </a:lnTo>
                <a:lnTo>
                  <a:pt x="32005" y="9166"/>
                </a:lnTo>
                <a:lnTo>
                  <a:pt x="32411" y="9538"/>
                </a:lnTo>
                <a:lnTo>
                  <a:pt x="32994" y="9900"/>
                </a:lnTo>
                <a:lnTo>
                  <a:pt x="33433" y="9900"/>
                </a:lnTo>
                <a:lnTo>
                  <a:pt x="33538" y="9683"/>
                </a:lnTo>
                <a:lnTo>
                  <a:pt x="34016" y="9683"/>
                </a:lnTo>
                <a:lnTo>
                  <a:pt x="33977" y="9977"/>
                </a:lnTo>
                <a:lnTo>
                  <a:pt x="33866" y="10200"/>
                </a:lnTo>
                <a:lnTo>
                  <a:pt x="33177" y="10200"/>
                </a:lnTo>
                <a:lnTo>
                  <a:pt x="33100" y="10344"/>
                </a:lnTo>
                <a:lnTo>
                  <a:pt x="32700" y="10344"/>
                </a:lnTo>
                <a:lnTo>
                  <a:pt x="32483" y="10416"/>
                </a:lnTo>
                <a:lnTo>
                  <a:pt x="32372" y="10638"/>
                </a:lnTo>
                <a:lnTo>
                  <a:pt x="32300" y="10855"/>
                </a:lnTo>
                <a:lnTo>
                  <a:pt x="32844" y="10855"/>
                </a:lnTo>
                <a:lnTo>
                  <a:pt x="32955" y="11000"/>
                </a:lnTo>
                <a:lnTo>
                  <a:pt x="33211" y="11294"/>
                </a:lnTo>
                <a:lnTo>
                  <a:pt x="33100" y="11516"/>
                </a:lnTo>
                <a:lnTo>
                  <a:pt x="32955" y="11594"/>
                </a:lnTo>
                <a:lnTo>
                  <a:pt x="33100" y="11811"/>
                </a:lnTo>
                <a:lnTo>
                  <a:pt x="33322" y="12033"/>
                </a:lnTo>
                <a:lnTo>
                  <a:pt x="33538" y="12177"/>
                </a:lnTo>
                <a:lnTo>
                  <a:pt x="33755" y="12177"/>
                </a:lnTo>
                <a:lnTo>
                  <a:pt x="33794" y="12250"/>
                </a:lnTo>
                <a:lnTo>
                  <a:pt x="33866" y="12177"/>
                </a:lnTo>
                <a:lnTo>
                  <a:pt x="33755" y="11955"/>
                </a:lnTo>
                <a:lnTo>
                  <a:pt x="33866" y="11811"/>
                </a:lnTo>
                <a:lnTo>
                  <a:pt x="34016" y="11811"/>
                </a:lnTo>
                <a:lnTo>
                  <a:pt x="34200" y="11955"/>
                </a:lnTo>
                <a:lnTo>
                  <a:pt x="34344" y="12033"/>
                </a:lnTo>
                <a:lnTo>
                  <a:pt x="34450" y="11955"/>
                </a:lnTo>
                <a:lnTo>
                  <a:pt x="34561" y="11811"/>
                </a:lnTo>
                <a:lnTo>
                  <a:pt x="34594" y="11738"/>
                </a:lnTo>
                <a:lnTo>
                  <a:pt x="35111" y="11738"/>
                </a:lnTo>
                <a:lnTo>
                  <a:pt x="35583" y="11811"/>
                </a:lnTo>
                <a:lnTo>
                  <a:pt x="36022" y="12033"/>
                </a:lnTo>
                <a:lnTo>
                  <a:pt x="36383" y="12472"/>
                </a:lnTo>
                <a:lnTo>
                  <a:pt x="36716" y="12983"/>
                </a:lnTo>
                <a:lnTo>
                  <a:pt x="37227" y="14305"/>
                </a:lnTo>
                <a:lnTo>
                  <a:pt x="37405" y="15033"/>
                </a:lnTo>
                <a:lnTo>
                  <a:pt x="37555" y="15772"/>
                </a:lnTo>
                <a:lnTo>
                  <a:pt x="37555" y="16133"/>
                </a:lnTo>
                <a:lnTo>
                  <a:pt x="37772" y="16211"/>
                </a:lnTo>
                <a:lnTo>
                  <a:pt x="37811" y="16355"/>
                </a:lnTo>
                <a:lnTo>
                  <a:pt x="37883" y="16572"/>
                </a:lnTo>
                <a:lnTo>
                  <a:pt x="37811" y="16872"/>
                </a:lnTo>
                <a:lnTo>
                  <a:pt x="37700" y="17088"/>
                </a:lnTo>
                <a:lnTo>
                  <a:pt x="37666" y="17311"/>
                </a:lnTo>
                <a:lnTo>
                  <a:pt x="37627" y="17605"/>
                </a:lnTo>
                <a:lnTo>
                  <a:pt x="37627" y="17822"/>
                </a:lnTo>
                <a:lnTo>
                  <a:pt x="37666" y="17972"/>
                </a:lnTo>
                <a:lnTo>
                  <a:pt x="38027" y="17972"/>
                </a:lnTo>
                <a:lnTo>
                  <a:pt x="38100" y="17750"/>
                </a:lnTo>
                <a:lnTo>
                  <a:pt x="38138" y="17605"/>
                </a:lnTo>
                <a:lnTo>
                  <a:pt x="38355" y="17605"/>
                </a:lnTo>
                <a:lnTo>
                  <a:pt x="38466" y="17750"/>
                </a:lnTo>
                <a:lnTo>
                  <a:pt x="38688" y="18188"/>
                </a:lnTo>
                <a:lnTo>
                  <a:pt x="38833" y="18627"/>
                </a:lnTo>
                <a:lnTo>
                  <a:pt x="38938" y="18850"/>
                </a:lnTo>
                <a:lnTo>
                  <a:pt x="39050" y="18922"/>
                </a:lnTo>
                <a:lnTo>
                  <a:pt x="39050" y="19144"/>
                </a:lnTo>
                <a:lnTo>
                  <a:pt x="38938" y="19366"/>
                </a:lnTo>
                <a:lnTo>
                  <a:pt x="38794" y="19216"/>
                </a:lnTo>
                <a:lnTo>
                  <a:pt x="38577" y="19144"/>
                </a:lnTo>
                <a:lnTo>
                  <a:pt x="38433" y="19000"/>
                </a:lnTo>
                <a:lnTo>
                  <a:pt x="38250" y="18922"/>
                </a:lnTo>
                <a:lnTo>
                  <a:pt x="38027" y="18922"/>
                </a:lnTo>
                <a:lnTo>
                  <a:pt x="38100" y="19144"/>
                </a:lnTo>
                <a:lnTo>
                  <a:pt x="38211" y="19366"/>
                </a:lnTo>
                <a:lnTo>
                  <a:pt x="39305" y="20022"/>
                </a:lnTo>
                <a:lnTo>
                  <a:pt x="39233" y="20461"/>
                </a:lnTo>
                <a:lnTo>
                  <a:pt x="39122" y="20761"/>
                </a:lnTo>
                <a:lnTo>
                  <a:pt x="39050" y="21055"/>
                </a:lnTo>
                <a:lnTo>
                  <a:pt x="38938" y="21638"/>
                </a:lnTo>
                <a:lnTo>
                  <a:pt x="38794" y="21494"/>
                </a:lnTo>
                <a:lnTo>
                  <a:pt x="38616" y="21638"/>
                </a:lnTo>
                <a:lnTo>
                  <a:pt x="38616" y="21711"/>
                </a:lnTo>
                <a:lnTo>
                  <a:pt x="38466" y="21933"/>
                </a:lnTo>
                <a:lnTo>
                  <a:pt x="38355" y="22222"/>
                </a:lnTo>
                <a:lnTo>
                  <a:pt x="38138" y="23033"/>
                </a:lnTo>
                <a:lnTo>
                  <a:pt x="38138" y="23550"/>
                </a:lnTo>
                <a:lnTo>
                  <a:pt x="38250" y="23472"/>
                </a:lnTo>
                <a:lnTo>
                  <a:pt x="38433" y="23550"/>
                </a:lnTo>
                <a:lnTo>
                  <a:pt x="38322" y="23766"/>
                </a:lnTo>
                <a:lnTo>
                  <a:pt x="38250" y="24055"/>
                </a:lnTo>
                <a:lnTo>
                  <a:pt x="38322" y="24494"/>
                </a:lnTo>
                <a:lnTo>
                  <a:pt x="38466" y="24866"/>
                </a:lnTo>
                <a:lnTo>
                  <a:pt x="38688" y="25450"/>
                </a:lnTo>
                <a:lnTo>
                  <a:pt x="38722" y="25894"/>
                </a:lnTo>
                <a:lnTo>
                  <a:pt x="38794" y="26261"/>
                </a:lnTo>
                <a:lnTo>
                  <a:pt x="39011" y="26261"/>
                </a:lnTo>
                <a:lnTo>
                  <a:pt x="39122" y="26111"/>
                </a:lnTo>
                <a:lnTo>
                  <a:pt x="39233" y="26333"/>
                </a:lnTo>
                <a:lnTo>
                  <a:pt x="39122" y="26483"/>
                </a:lnTo>
                <a:lnTo>
                  <a:pt x="39050" y="26550"/>
                </a:lnTo>
                <a:lnTo>
                  <a:pt x="39050" y="26988"/>
                </a:lnTo>
                <a:lnTo>
                  <a:pt x="39122" y="27288"/>
                </a:lnTo>
                <a:lnTo>
                  <a:pt x="39272" y="27944"/>
                </a:lnTo>
                <a:lnTo>
                  <a:pt x="39744" y="28900"/>
                </a:lnTo>
                <a:lnTo>
                  <a:pt x="39744" y="29266"/>
                </a:lnTo>
                <a:lnTo>
                  <a:pt x="39816" y="29338"/>
                </a:lnTo>
                <a:lnTo>
                  <a:pt x="40000" y="29561"/>
                </a:lnTo>
                <a:lnTo>
                  <a:pt x="40111" y="29783"/>
                </a:lnTo>
                <a:lnTo>
                  <a:pt x="40183" y="30000"/>
                </a:lnTo>
                <a:lnTo>
                  <a:pt x="40438" y="29927"/>
                </a:lnTo>
                <a:lnTo>
                  <a:pt x="40550" y="29783"/>
                </a:lnTo>
                <a:lnTo>
                  <a:pt x="40766" y="29783"/>
                </a:lnTo>
                <a:lnTo>
                  <a:pt x="40872" y="29927"/>
                </a:lnTo>
                <a:lnTo>
                  <a:pt x="40983" y="30222"/>
                </a:lnTo>
                <a:lnTo>
                  <a:pt x="41094" y="30661"/>
                </a:lnTo>
                <a:lnTo>
                  <a:pt x="41133" y="30733"/>
                </a:lnTo>
                <a:lnTo>
                  <a:pt x="41350" y="30733"/>
                </a:lnTo>
                <a:lnTo>
                  <a:pt x="41533" y="30661"/>
                </a:lnTo>
                <a:lnTo>
                  <a:pt x="41566" y="30733"/>
                </a:lnTo>
                <a:lnTo>
                  <a:pt x="41605" y="30877"/>
                </a:lnTo>
                <a:lnTo>
                  <a:pt x="41716" y="30877"/>
                </a:lnTo>
                <a:lnTo>
                  <a:pt x="41788" y="30661"/>
                </a:lnTo>
                <a:lnTo>
                  <a:pt x="41900" y="30222"/>
                </a:lnTo>
                <a:lnTo>
                  <a:pt x="41933" y="29705"/>
                </a:lnTo>
                <a:lnTo>
                  <a:pt x="42116" y="29338"/>
                </a:lnTo>
                <a:lnTo>
                  <a:pt x="42044" y="28827"/>
                </a:lnTo>
                <a:lnTo>
                  <a:pt x="42116" y="28088"/>
                </a:lnTo>
                <a:lnTo>
                  <a:pt x="42116" y="27872"/>
                </a:lnTo>
                <a:lnTo>
                  <a:pt x="42155" y="27727"/>
                </a:lnTo>
                <a:lnTo>
                  <a:pt x="42372" y="27505"/>
                </a:lnTo>
                <a:lnTo>
                  <a:pt x="42516" y="27288"/>
                </a:lnTo>
                <a:lnTo>
                  <a:pt x="42627" y="27066"/>
                </a:lnTo>
                <a:lnTo>
                  <a:pt x="42627" y="26700"/>
                </a:lnTo>
                <a:lnTo>
                  <a:pt x="42588" y="26550"/>
                </a:lnTo>
                <a:lnTo>
                  <a:pt x="42483" y="26333"/>
                </a:lnTo>
                <a:lnTo>
                  <a:pt x="42516" y="26111"/>
                </a:lnTo>
                <a:lnTo>
                  <a:pt x="42588" y="26044"/>
                </a:lnTo>
                <a:lnTo>
                  <a:pt x="42516" y="25822"/>
                </a:lnTo>
                <a:lnTo>
                  <a:pt x="42588" y="25450"/>
                </a:lnTo>
                <a:lnTo>
                  <a:pt x="42627" y="25383"/>
                </a:lnTo>
                <a:lnTo>
                  <a:pt x="42922" y="25155"/>
                </a:lnTo>
                <a:lnTo>
                  <a:pt x="43177" y="24938"/>
                </a:lnTo>
                <a:lnTo>
                  <a:pt x="43322" y="24866"/>
                </a:lnTo>
                <a:lnTo>
                  <a:pt x="43427" y="24716"/>
                </a:lnTo>
                <a:lnTo>
                  <a:pt x="43538" y="24427"/>
                </a:lnTo>
                <a:lnTo>
                  <a:pt x="43611" y="24205"/>
                </a:lnTo>
                <a:lnTo>
                  <a:pt x="43650" y="24055"/>
                </a:lnTo>
                <a:lnTo>
                  <a:pt x="43650" y="24650"/>
                </a:lnTo>
                <a:lnTo>
                  <a:pt x="43872" y="24650"/>
                </a:lnTo>
                <a:lnTo>
                  <a:pt x="44088" y="24427"/>
                </a:lnTo>
                <a:lnTo>
                  <a:pt x="44305" y="24277"/>
                </a:lnTo>
                <a:lnTo>
                  <a:pt x="44527" y="24055"/>
                </a:lnTo>
                <a:lnTo>
                  <a:pt x="44711" y="23838"/>
                </a:lnTo>
                <a:lnTo>
                  <a:pt x="44816" y="23550"/>
                </a:lnTo>
                <a:lnTo>
                  <a:pt x="44927" y="23327"/>
                </a:lnTo>
                <a:lnTo>
                  <a:pt x="45000" y="23033"/>
                </a:lnTo>
                <a:lnTo>
                  <a:pt x="45144" y="22666"/>
                </a:lnTo>
                <a:lnTo>
                  <a:pt x="45438" y="22222"/>
                </a:lnTo>
                <a:lnTo>
                  <a:pt x="45511" y="22077"/>
                </a:lnTo>
                <a:lnTo>
                  <a:pt x="45694" y="21855"/>
                </a:lnTo>
                <a:lnTo>
                  <a:pt x="46238" y="21855"/>
                </a:lnTo>
                <a:lnTo>
                  <a:pt x="46533" y="21638"/>
                </a:lnTo>
                <a:lnTo>
                  <a:pt x="46861" y="21494"/>
                </a:lnTo>
                <a:lnTo>
                  <a:pt x="47116" y="21416"/>
                </a:lnTo>
                <a:lnTo>
                  <a:pt x="47444" y="21272"/>
                </a:lnTo>
                <a:lnTo>
                  <a:pt x="47666" y="21055"/>
                </a:lnTo>
                <a:lnTo>
                  <a:pt x="47883" y="20761"/>
                </a:lnTo>
                <a:lnTo>
                  <a:pt x="48027" y="20461"/>
                </a:lnTo>
                <a:lnTo>
                  <a:pt x="48322" y="20100"/>
                </a:lnTo>
                <a:lnTo>
                  <a:pt x="48577" y="20022"/>
                </a:lnTo>
                <a:lnTo>
                  <a:pt x="48794" y="19661"/>
                </a:lnTo>
                <a:lnTo>
                  <a:pt x="48027" y="19438"/>
                </a:lnTo>
                <a:lnTo>
                  <a:pt x="47666" y="19216"/>
                </a:lnTo>
                <a:lnTo>
                  <a:pt x="47555" y="19144"/>
                </a:lnTo>
                <a:lnTo>
                  <a:pt x="47516" y="18922"/>
                </a:lnTo>
                <a:lnTo>
                  <a:pt x="47666" y="18850"/>
                </a:lnTo>
                <a:lnTo>
                  <a:pt x="47772" y="18627"/>
                </a:lnTo>
                <a:lnTo>
                  <a:pt x="47738" y="18411"/>
                </a:lnTo>
                <a:lnTo>
                  <a:pt x="47666" y="18188"/>
                </a:lnTo>
                <a:lnTo>
                  <a:pt x="47666" y="17972"/>
                </a:lnTo>
                <a:lnTo>
                  <a:pt x="47738" y="18044"/>
                </a:lnTo>
                <a:lnTo>
                  <a:pt x="47844" y="17972"/>
                </a:lnTo>
                <a:lnTo>
                  <a:pt x="47994" y="18044"/>
                </a:lnTo>
                <a:lnTo>
                  <a:pt x="48100" y="18188"/>
                </a:lnTo>
                <a:lnTo>
                  <a:pt x="48250" y="18627"/>
                </a:lnTo>
                <a:lnTo>
                  <a:pt x="48433" y="19000"/>
                </a:lnTo>
                <a:lnTo>
                  <a:pt x="48577" y="19144"/>
                </a:lnTo>
                <a:lnTo>
                  <a:pt x="48938" y="19144"/>
                </a:lnTo>
                <a:lnTo>
                  <a:pt x="49050" y="19000"/>
                </a:lnTo>
                <a:lnTo>
                  <a:pt x="49050" y="18411"/>
                </a:lnTo>
                <a:lnTo>
                  <a:pt x="48938" y="18044"/>
                </a:lnTo>
                <a:lnTo>
                  <a:pt x="48611" y="17383"/>
                </a:lnTo>
                <a:lnTo>
                  <a:pt x="47883" y="16355"/>
                </a:lnTo>
                <a:lnTo>
                  <a:pt x="47883" y="15916"/>
                </a:lnTo>
                <a:lnTo>
                  <a:pt x="48027" y="15916"/>
                </a:lnTo>
                <a:lnTo>
                  <a:pt x="48138" y="16211"/>
                </a:lnTo>
                <a:lnTo>
                  <a:pt x="48322" y="16650"/>
                </a:lnTo>
                <a:lnTo>
                  <a:pt x="48683" y="17022"/>
                </a:lnTo>
                <a:lnTo>
                  <a:pt x="48794" y="17022"/>
                </a:lnTo>
                <a:lnTo>
                  <a:pt x="48833" y="16800"/>
                </a:lnTo>
                <a:lnTo>
                  <a:pt x="48833" y="16133"/>
                </a:lnTo>
                <a:lnTo>
                  <a:pt x="48794" y="15988"/>
                </a:lnTo>
                <a:lnTo>
                  <a:pt x="48577" y="15772"/>
                </a:lnTo>
                <a:lnTo>
                  <a:pt x="48361" y="15627"/>
                </a:lnTo>
                <a:lnTo>
                  <a:pt x="48250" y="15477"/>
                </a:lnTo>
                <a:lnTo>
                  <a:pt x="48211" y="15255"/>
                </a:lnTo>
                <a:lnTo>
                  <a:pt x="48433" y="15255"/>
                </a:lnTo>
                <a:lnTo>
                  <a:pt x="48577" y="15627"/>
                </a:lnTo>
                <a:lnTo>
                  <a:pt x="48722" y="15772"/>
                </a:lnTo>
                <a:lnTo>
                  <a:pt x="48794" y="15694"/>
                </a:lnTo>
                <a:lnTo>
                  <a:pt x="48905" y="15627"/>
                </a:lnTo>
                <a:lnTo>
                  <a:pt x="49344" y="15183"/>
                </a:lnTo>
                <a:lnTo>
                  <a:pt x="49377" y="14966"/>
                </a:lnTo>
                <a:lnTo>
                  <a:pt x="49344" y="14744"/>
                </a:lnTo>
                <a:lnTo>
                  <a:pt x="49272" y="14527"/>
                </a:lnTo>
                <a:lnTo>
                  <a:pt x="49416" y="14527"/>
                </a:lnTo>
                <a:lnTo>
                  <a:pt x="49600" y="14377"/>
                </a:lnTo>
                <a:lnTo>
                  <a:pt x="49744" y="14233"/>
                </a:lnTo>
                <a:lnTo>
                  <a:pt x="49816" y="13866"/>
                </a:lnTo>
                <a:lnTo>
                  <a:pt x="49522" y="13788"/>
                </a:lnTo>
                <a:lnTo>
                  <a:pt x="49377" y="13644"/>
                </a:lnTo>
                <a:lnTo>
                  <a:pt x="49344" y="13427"/>
                </a:lnTo>
                <a:lnTo>
                  <a:pt x="49377" y="13200"/>
                </a:lnTo>
                <a:lnTo>
                  <a:pt x="49416" y="13200"/>
                </a:lnTo>
                <a:lnTo>
                  <a:pt x="49705" y="13133"/>
                </a:lnTo>
                <a:lnTo>
                  <a:pt x="49705" y="12394"/>
                </a:lnTo>
                <a:lnTo>
                  <a:pt x="49633" y="12177"/>
                </a:lnTo>
                <a:lnTo>
                  <a:pt x="49600" y="11955"/>
                </a:lnTo>
                <a:lnTo>
                  <a:pt x="49522" y="11594"/>
                </a:lnTo>
                <a:lnTo>
                  <a:pt x="49272" y="11516"/>
                </a:lnTo>
                <a:lnTo>
                  <a:pt x="49233" y="11372"/>
                </a:lnTo>
                <a:lnTo>
                  <a:pt x="49161" y="11150"/>
                </a:lnTo>
                <a:lnTo>
                  <a:pt x="49233" y="11000"/>
                </a:lnTo>
                <a:lnTo>
                  <a:pt x="49377" y="10855"/>
                </a:lnTo>
                <a:lnTo>
                  <a:pt x="49927" y="10855"/>
                </a:lnTo>
                <a:lnTo>
                  <a:pt x="50144" y="10783"/>
                </a:lnTo>
                <a:lnTo>
                  <a:pt x="50183" y="10638"/>
                </a:lnTo>
                <a:lnTo>
                  <a:pt x="50216" y="10416"/>
                </a:lnTo>
                <a:lnTo>
                  <a:pt x="50183" y="10344"/>
                </a:lnTo>
                <a:lnTo>
                  <a:pt x="50144" y="10200"/>
                </a:lnTo>
                <a:lnTo>
                  <a:pt x="49966" y="9977"/>
                </a:lnTo>
                <a:lnTo>
                  <a:pt x="49816" y="9900"/>
                </a:lnTo>
                <a:lnTo>
                  <a:pt x="49705" y="9683"/>
                </a:lnTo>
                <a:lnTo>
                  <a:pt x="49816" y="9538"/>
                </a:lnTo>
                <a:lnTo>
                  <a:pt x="49927" y="9461"/>
                </a:lnTo>
                <a:lnTo>
                  <a:pt x="49705" y="9244"/>
                </a:lnTo>
                <a:lnTo>
                  <a:pt x="49600" y="9166"/>
                </a:lnTo>
                <a:lnTo>
                  <a:pt x="49416" y="9022"/>
                </a:lnTo>
                <a:lnTo>
                  <a:pt x="49272" y="9166"/>
                </a:lnTo>
                <a:lnTo>
                  <a:pt x="49127" y="9022"/>
                </a:lnTo>
                <a:lnTo>
                  <a:pt x="49161" y="8505"/>
                </a:lnTo>
                <a:lnTo>
                  <a:pt x="49233" y="8288"/>
                </a:lnTo>
                <a:lnTo>
                  <a:pt x="49344" y="8066"/>
                </a:lnTo>
                <a:lnTo>
                  <a:pt x="49633" y="7627"/>
                </a:lnTo>
                <a:lnTo>
                  <a:pt x="49744" y="7333"/>
                </a:lnTo>
                <a:lnTo>
                  <a:pt x="49744" y="6672"/>
                </a:lnTo>
                <a:lnTo>
                  <a:pt x="50144" y="6455"/>
                </a:lnTo>
                <a:lnTo>
                  <a:pt x="50294" y="6161"/>
                </a:lnTo>
                <a:lnTo>
                  <a:pt x="50327" y="6011"/>
                </a:lnTo>
                <a:lnTo>
                  <a:pt x="50294" y="5794"/>
                </a:lnTo>
                <a:lnTo>
                  <a:pt x="50655" y="5572"/>
                </a:lnTo>
                <a:lnTo>
                  <a:pt x="50766" y="5355"/>
                </a:lnTo>
                <a:lnTo>
                  <a:pt x="50838" y="5283"/>
                </a:lnTo>
                <a:lnTo>
                  <a:pt x="50838" y="5066"/>
                </a:lnTo>
                <a:lnTo>
                  <a:pt x="50727" y="5133"/>
                </a:lnTo>
                <a:lnTo>
                  <a:pt x="50622" y="5066"/>
                </a:lnTo>
                <a:lnTo>
                  <a:pt x="50950" y="4916"/>
                </a:lnTo>
                <a:lnTo>
                  <a:pt x="51238" y="4616"/>
                </a:lnTo>
                <a:lnTo>
                  <a:pt x="51461" y="4327"/>
                </a:lnTo>
                <a:lnTo>
                  <a:pt x="51750" y="4111"/>
                </a:lnTo>
                <a:lnTo>
                  <a:pt x="51933" y="3888"/>
                </a:lnTo>
                <a:lnTo>
                  <a:pt x="52005" y="3738"/>
                </a:lnTo>
                <a:lnTo>
                  <a:pt x="52044" y="3516"/>
                </a:lnTo>
                <a:lnTo>
                  <a:pt x="52044" y="3450"/>
                </a:lnTo>
                <a:lnTo>
                  <a:pt x="51933" y="3227"/>
                </a:lnTo>
                <a:lnTo>
                  <a:pt x="51750" y="3011"/>
                </a:lnTo>
                <a:lnTo>
                  <a:pt x="51533" y="2788"/>
                </a:lnTo>
                <a:lnTo>
                  <a:pt x="51350" y="2716"/>
                </a:lnTo>
                <a:lnTo>
                  <a:pt x="51205" y="2788"/>
                </a:lnTo>
                <a:lnTo>
                  <a:pt x="51133" y="2788"/>
                </a:lnTo>
                <a:lnTo>
                  <a:pt x="51094" y="3011"/>
                </a:lnTo>
                <a:lnTo>
                  <a:pt x="50544" y="3011"/>
                </a:lnTo>
                <a:lnTo>
                  <a:pt x="50327" y="3227"/>
                </a:lnTo>
                <a:lnTo>
                  <a:pt x="50144" y="3450"/>
                </a:lnTo>
                <a:lnTo>
                  <a:pt x="49050" y="3450"/>
                </a:lnTo>
                <a:lnTo>
                  <a:pt x="48538" y="4550"/>
                </a:lnTo>
                <a:lnTo>
                  <a:pt x="48211" y="5066"/>
                </a:lnTo>
                <a:lnTo>
                  <a:pt x="48100" y="5283"/>
                </a:lnTo>
                <a:lnTo>
                  <a:pt x="47916" y="5505"/>
                </a:lnTo>
                <a:lnTo>
                  <a:pt x="48100" y="5066"/>
                </a:lnTo>
                <a:lnTo>
                  <a:pt x="48611" y="3738"/>
                </a:lnTo>
                <a:lnTo>
                  <a:pt x="48722" y="3300"/>
                </a:lnTo>
                <a:lnTo>
                  <a:pt x="48722" y="3155"/>
                </a:lnTo>
                <a:lnTo>
                  <a:pt x="48683" y="2933"/>
                </a:lnTo>
                <a:lnTo>
                  <a:pt x="48577" y="2716"/>
                </a:lnTo>
                <a:lnTo>
                  <a:pt x="48322" y="2716"/>
                </a:lnTo>
                <a:lnTo>
                  <a:pt x="47738" y="3300"/>
                </a:lnTo>
                <a:lnTo>
                  <a:pt x="47338" y="3738"/>
                </a:lnTo>
                <a:lnTo>
                  <a:pt x="47188" y="3961"/>
                </a:lnTo>
                <a:lnTo>
                  <a:pt x="47077" y="3961"/>
                </a:lnTo>
                <a:lnTo>
                  <a:pt x="47077" y="3888"/>
                </a:lnTo>
                <a:lnTo>
                  <a:pt x="47227" y="3450"/>
                </a:lnTo>
                <a:lnTo>
                  <a:pt x="47516" y="2788"/>
                </a:lnTo>
                <a:lnTo>
                  <a:pt x="47077" y="2788"/>
                </a:lnTo>
                <a:lnTo>
                  <a:pt x="46311" y="2933"/>
                </a:lnTo>
                <a:lnTo>
                  <a:pt x="45255" y="2933"/>
                </a:lnTo>
                <a:lnTo>
                  <a:pt x="45111" y="2788"/>
                </a:lnTo>
                <a:lnTo>
                  <a:pt x="47738" y="2572"/>
                </a:lnTo>
                <a:lnTo>
                  <a:pt x="48027" y="2350"/>
                </a:lnTo>
                <a:lnTo>
                  <a:pt x="48433" y="2272"/>
                </a:lnTo>
                <a:lnTo>
                  <a:pt x="48577" y="2127"/>
                </a:lnTo>
                <a:lnTo>
                  <a:pt x="48722" y="2055"/>
                </a:lnTo>
                <a:lnTo>
                  <a:pt x="48833" y="1833"/>
                </a:lnTo>
                <a:lnTo>
                  <a:pt x="48905" y="1616"/>
                </a:lnTo>
                <a:lnTo>
                  <a:pt x="48611" y="1538"/>
                </a:lnTo>
                <a:lnTo>
                  <a:pt x="48100" y="1538"/>
                </a:lnTo>
                <a:lnTo>
                  <a:pt x="47883" y="1394"/>
                </a:lnTo>
                <a:lnTo>
                  <a:pt x="47444" y="955"/>
                </a:lnTo>
                <a:lnTo>
                  <a:pt x="47044" y="516"/>
                </a:lnTo>
                <a:lnTo>
                  <a:pt x="46605" y="77"/>
                </a:lnTo>
                <a:lnTo>
                  <a:pt x="46311" y="0"/>
                </a:lnTo>
                <a:lnTo>
                  <a:pt x="44416" y="0"/>
                </a:lnTo>
                <a:close/>
                <a:moveTo>
                  <a:pt x="31572" y="955"/>
                </a:moveTo>
                <a:lnTo>
                  <a:pt x="31461" y="1100"/>
                </a:lnTo>
                <a:lnTo>
                  <a:pt x="31350" y="1177"/>
                </a:lnTo>
                <a:lnTo>
                  <a:pt x="31311" y="1322"/>
                </a:lnTo>
                <a:lnTo>
                  <a:pt x="31205" y="1394"/>
                </a:lnTo>
                <a:lnTo>
                  <a:pt x="31094" y="1394"/>
                </a:lnTo>
                <a:lnTo>
                  <a:pt x="30983" y="1322"/>
                </a:lnTo>
                <a:lnTo>
                  <a:pt x="30877" y="1177"/>
                </a:lnTo>
                <a:lnTo>
                  <a:pt x="30694" y="1100"/>
                </a:lnTo>
                <a:lnTo>
                  <a:pt x="30583" y="1322"/>
                </a:lnTo>
                <a:lnTo>
                  <a:pt x="29194" y="1322"/>
                </a:lnTo>
                <a:lnTo>
                  <a:pt x="29050" y="1394"/>
                </a:lnTo>
                <a:lnTo>
                  <a:pt x="28944" y="1616"/>
                </a:lnTo>
                <a:lnTo>
                  <a:pt x="28833" y="1688"/>
                </a:lnTo>
                <a:lnTo>
                  <a:pt x="28833" y="1616"/>
                </a:lnTo>
                <a:lnTo>
                  <a:pt x="28722" y="1616"/>
                </a:lnTo>
                <a:lnTo>
                  <a:pt x="28500" y="1688"/>
                </a:lnTo>
                <a:lnTo>
                  <a:pt x="28355" y="1911"/>
                </a:lnTo>
                <a:lnTo>
                  <a:pt x="28211" y="2277"/>
                </a:lnTo>
                <a:lnTo>
                  <a:pt x="28138" y="2716"/>
                </a:lnTo>
                <a:lnTo>
                  <a:pt x="27772" y="2350"/>
                </a:lnTo>
                <a:lnTo>
                  <a:pt x="27555" y="2277"/>
                </a:lnTo>
                <a:lnTo>
                  <a:pt x="27333" y="2127"/>
                </a:lnTo>
                <a:lnTo>
                  <a:pt x="27227" y="2277"/>
                </a:lnTo>
                <a:lnTo>
                  <a:pt x="27188" y="2494"/>
                </a:lnTo>
                <a:lnTo>
                  <a:pt x="26861" y="2716"/>
                </a:lnTo>
                <a:lnTo>
                  <a:pt x="26861" y="2788"/>
                </a:lnTo>
                <a:lnTo>
                  <a:pt x="26750" y="2933"/>
                </a:lnTo>
                <a:lnTo>
                  <a:pt x="26205" y="2933"/>
                </a:lnTo>
                <a:lnTo>
                  <a:pt x="25838" y="3155"/>
                </a:lnTo>
                <a:lnTo>
                  <a:pt x="25511" y="3300"/>
                </a:lnTo>
                <a:lnTo>
                  <a:pt x="25400" y="3516"/>
                </a:lnTo>
                <a:lnTo>
                  <a:pt x="25366" y="3738"/>
                </a:lnTo>
                <a:lnTo>
                  <a:pt x="25583" y="3738"/>
                </a:lnTo>
                <a:lnTo>
                  <a:pt x="25800" y="3672"/>
                </a:lnTo>
                <a:lnTo>
                  <a:pt x="26094" y="3672"/>
                </a:lnTo>
                <a:lnTo>
                  <a:pt x="25950" y="3738"/>
                </a:lnTo>
                <a:lnTo>
                  <a:pt x="25800" y="3961"/>
                </a:lnTo>
                <a:lnTo>
                  <a:pt x="25872" y="4111"/>
                </a:lnTo>
                <a:lnTo>
                  <a:pt x="25983" y="4177"/>
                </a:lnTo>
                <a:lnTo>
                  <a:pt x="26144" y="4122"/>
                </a:lnTo>
                <a:lnTo>
                  <a:pt x="26094" y="4177"/>
                </a:lnTo>
                <a:lnTo>
                  <a:pt x="25983" y="4550"/>
                </a:lnTo>
                <a:lnTo>
                  <a:pt x="26533" y="4550"/>
                </a:lnTo>
                <a:lnTo>
                  <a:pt x="26388" y="4616"/>
                </a:lnTo>
                <a:lnTo>
                  <a:pt x="26205" y="4844"/>
                </a:lnTo>
                <a:lnTo>
                  <a:pt x="26316" y="4916"/>
                </a:lnTo>
                <a:lnTo>
                  <a:pt x="26494" y="5133"/>
                </a:lnTo>
                <a:lnTo>
                  <a:pt x="26677" y="5283"/>
                </a:lnTo>
                <a:lnTo>
                  <a:pt x="27005" y="5283"/>
                </a:lnTo>
                <a:lnTo>
                  <a:pt x="27116" y="5066"/>
                </a:lnTo>
                <a:lnTo>
                  <a:pt x="27300" y="5066"/>
                </a:lnTo>
                <a:lnTo>
                  <a:pt x="27300" y="5283"/>
                </a:lnTo>
                <a:lnTo>
                  <a:pt x="27405" y="5355"/>
                </a:lnTo>
                <a:lnTo>
                  <a:pt x="27555" y="5505"/>
                </a:lnTo>
                <a:lnTo>
                  <a:pt x="27772" y="5572"/>
                </a:lnTo>
                <a:lnTo>
                  <a:pt x="27883" y="5505"/>
                </a:lnTo>
                <a:lnTo>
                  <a:pt x="27994" y="5283"/>
                </a:lnTo>
                <a:lnTo>
                  <a:pt x="28138" y="5355"/>
                </a:lnTo>
                <a:lnTo>
                  <a:pt x="28394" y="5505"/>
                </a:lnTo>
                <a:lnTo>
                  <a:pt x="28688" y="5505"/>
                </a:lnTo>
                <a:lnTo>
                  <a:pt x="28905" y="5355"/>
                </a:lnTo>
                <a:lnTo>
                  <a:pt x="29266" y="4916"/>
                </a:lnTo>
                <a:lnTo>
                  <a:pt x="29488" y="4916"/>
                </a:lnTo>
                <a:lnTo>
                  <a:pt x="29377" y="5133"/>
                </a:lnTo>
                <a:lnTo>
                  <a:pt x="29194" y="5355"/>
                </a:lnTo>
                <a:lnTo>
                  <a:pt x="28905" y="5572"/>
                </a:lnTo>
                <a:lnTo>
                  <a:pt x="28283" y="5572"/>
                </a:lnTo>
                <a:lnTo>
                  <a:pt x="28250" y="5722"/>
                </a:lnTo>
                <a:lnTo>
                  <a:pt x="28250" y="5794"/>
                </a:lnTo>
                <a:lnTo>
                  <a:pt x="28283" y="6011"/>
                </a:lnTo>
                <a:lnTo>
                  <a:pt x="28394" y="6233"/>
                </a:lnTo>
                <a:lnTo>
                  <a:pt x="28688" y="6527"/>
                </a:lnTo>
                <a:lnTo>
                  <a:pt x="28466" y="6527"/>
                </a:lnTo>
                <a:lnTo>
                  <a:pt x="28283" y="6233"/>
                </a:lnTo>
                <a:lnTo>
                  <a:pt x="28138" y="6011"/>
                </a:lnTo>
                <a:lnTo>
                  <a:pt x="27922" y="5794"/>
                </a:lnTo>
                <a:lnTo>
                  <a:pt x="27772" y="5722"/>
                </a:lnTo>
                <a:lnTo>
                  <a:pt x="27116" y="5722"/>
                </a:lnTo>
                <a:lnTo>
                  <a:pt x="27188" y="5944"/>
                </a:lnTo>
                <a:lnTo>
                  <a:pt x="27300" y="6011"/>
                </a:lnTo>
                <a:lnTo>
                  <a:pt x="27116" y="6011"/>
                </a:lnTo>
                <a:lnTo>
                  <a:pt x="27005" y="6161"/>
                </a:lnTo>
                <a:lnTo>
                  <a:pt x="27005" y="6233"/>
                </a:lnTo>
                <a:lnTo>
                  <a:pt x="27083" y="6311"/>
                </a:lnTo>
                <a:lnTo>
                  <a:pt x="27116" y="6455"/>
                </a:lnTo>
                <a:lnTo>
                  <a:pt x="27405" y="6672"/>
                </a:lnTo>
                <a:lnTo>
                  <a:pt x="27700" y="6966"/>
                </a:lnTo>
                <a:lnTo>
                  <a:pt x="27772" y="7111"/>
                </a:lnTo>
                <a:lnTo>
                  <a:pt x="27811" y="7405"/>
                </a:lnTo>
                <a:lnTo>
                  <a:pt x="27811" y="7627"/>
                </a:lnTo>
                <a:lnTo>
                  <a:pt x="27772" y="7777"/>
                </a:lnTo>
                <a:lnTo>
                  <a:pt x="27405" y="7922"/>
                </a:lnTo>
                <a:lnTo>
                  <a:pt x="27083" y="8144"/>
                </a:lnTo>
                <a:lnTo>
                  <a:pt x="26972" y="8288"/>
                </a:lnTo>
                <a:lnTo>
                  <a:pt x="26788" y="8805"/>
                </a:lnTo>
                <a:lnTo>
                  <a:pt x="26788" y="9166"/>
                </a:lnTo>
                <a:lnTo>
                  <a:pt x="26972" y="9166"/>
                </a:lnTo>
                <a:lnTo>
                  <a:pt x="27116" y="8950"/>
                </a:lnTo>
                <a:lnTo>
                  <a:pt x="27300" y="8950"/>
                </a:lnTo>
                <a:lnTo>
                  <a:pt x="27333" y="9388"/>
                </a:lnTo>
                <a:lnTo>
                  <a:pt x="27483" y="9538"/>
                </a:lnTo>
                <a:lnTo>
                  <a:pt x="27811" y="10122"/>
                </a:lnTo>
                <a:lnTo>
                  <a:pt x="27588" y="10122"/>
                </a:lnTo>
                <a:lnTo>
                  <a:pt x="27300" y="9683"/>
                </a:lnTo>
                <a:lnTo>
                  <a:pt x="27116" y="9538"/>
                </a:lnTo>
                <a:lnTo>
                  <a:pt x="26861" y="9461"/>
                </a:lnTo>
                <a:lnTo>
                  <a:pt x="26677" y="9461"/>
                </a:lnTo>
                <a:lnTo>
                  <a:pt x="26605" y="9538"/>
                </a:lnTo>
                <a:lnTo>
                  <a:pt x="26605" y="9977"/>
                </a:lnTo>
                <a:lnTo>
                  <a:pt x="26677" y="10122"/>
                </a:lnTo>
                <a:lnTo>
                  <a:pt x="26972" y="10416"/>
                </a:lnTo>
                <a:lnTo>
                  <a:pt x="26861" y="10561"/>
                </a:lnTo>
                <a:lnTo>
                  <a:pt x="26750" y="10561"/>
                </a:lnTo>
                <a:lnTo>
                  <a:pt x="26422" y="10638"/>
                </a:lnTo>
                <a:lnTo>
                  <a:pt x="26316" y="10783"/>
                </a:lnTo>
                <a:lnTo>
                  <a:pt x="26205" y="10855"/>
                </a:lnTo>
                <a:lnTo>
                  <a:pt x="26094" y="11077"/>
                </a:lnTo>
                <a:lnTo>
                  <a:pt x="26094" y="11516"/>
                </a:lnTo>
                <a:lnTo>
                  <a:pt x="26316" y="11516"/>
                </a:lnTo>
                <a:lnTo>
                  <a:pt x="26388" y="11294"/>
                </a:lnTo>
                <a:lnTo>
                  <a:pt x="26900" y="11594"/>
                </a:lnTo>
                <a:lnTo>
                  <a:pt x="27188" y="11738"/>
                </a:lnTo>
                <a:lnTo>
                  <a:pt x="27483" y="11811"/>
                </a:lnTo>
                <a:lnTo>
                  <a:pt x="27588" y="11738"/>
                </a:lnTo>
                <a:lnTo>
                  <a:pt x="27661" y="11594"/>
                </a:lnTo>
                <a:lnTo>
                  <a:pt x="27811" y="11516"/>
                </a:lnTo>
                <a:lnTo>
                  <a:pt x="28722" y="11516"/>
                </a:lnTo>
                <a:lnTo>
                  <a:pt x="28833" y="11594"/>
                </a:lnTo>
                <a:lnTo>
                  <a:pt x="28944" y="11811"/>
                </a:lnTo>
                <a:lnTo>
                  <a:pt x="29088" y="11955"/>
                </a:lnTo>
                <a:lnTo>
                  <a:pt x="29377" y="11811"/>
                </a:lnTo>
                <a:lnTo>
                  <a:pt x="29711" y="11594"/>
                </a:lnTo>
                <a:lnTo>
                  <a:pt x="29961" y="11372"/>
                </a:lnTo>
                <a:lnTo>
                  <a:pt x="30000" y="11150"/>
                </a:lnTo>
                <a:lnTo>
                  <a:pt x="30072" y="11077"/>
                </a:lnTo>
                <a:lnTo>
                  <a:pt x="30000" y="11000"/>
                </a:lnTo>
                <a:lnTo>
                  <a:pt x="29961" y="10855"/>
                </a:lnTo>
                <a:lnTo>
                  <a:pt x="29600" y="10855"/>
                </a:lnTo>
                <a:lnTo>
                  <a:pt x="29600" y="10638"/>
                </a:lnTo>
                <a:lnTo>
                  <a:pt x="29633" y="10416"/>
                </a:lnTo>
                <a:lnTo>
                  <a:pt x="29855" y="10344"/>
                </a:lnTo>
                <a:lnTo>
                  <a:pt x="30000" y="10122"/>
                </a:lnTo>
                <a:lnTo>
                  <a:pt x="30072" y="9977"/>
                </a:lnTo>
                <a:lnTo>
                  <a:pt x="30072" y="9538"/>
                </a:lnTo>
                <a:lnTo>
                  <a:pt x="30000" y="9461"/>
                </a:lnTo>
                <a:lnTo>
                  <a:pt x="30583" y="9461"/>
                </a:lnTo>
                <a:lnTo>
                  <a:pt x="30694" y="9166"/>
                </a:lnTo>
                <a:lnTo>
                  <a:pt x="30805" y="8805"/>
                </a:lnTo>
                <a:lnTo>
                  <a:pt x="30983" y="8583"/>
                </a:lnTo>
                <a:lnTo>
                  <a:pt x="31127" y="8288"/>
                </a:lnTo>
                <a:lnTo>
                  <a:pt x="31022" y="8066"/>
                </a:lnTo>
                <a:lnTo>
                  <a:pt x="30983" y="7922"/>
                </a:lnTo>
                <a:lnTo>
                  <a:pt x="30766" y="7777"/>
                </a:lnTo>
                <a:lnTo>
                  <a:pt x="31022" y="7777"/>
                </a:lnTo>
                <a:lnTo>
                  <a:pt x="31094" y="7627"/>
                </a:lnTo>
                <a:lnTo>
                  <a:pt x="31127" y="7333"/>
                </a:lnTo>
                <a:lnTo>
                  <a:pt x="30766" y="7333"/>
                </a:lnTo>
                <a:lnTo>
                  <a:pt x="30911" y="7111"/>
                </a:lnTo>
                <a:lnTo>
                  <a:pt x="31127" y="6966"/>
                </a:lnTo>
                <a:lnTo>
                  <a:pt x="31500" y="6750"/>
                </a:lnTo>
                <a:lnTo>
                  <a:pt x="31822" y="6750"/>
                </a:lnTo>
                <a:lnTo>
                  <a:pt x="32005" y="6894"/>
                </a:lnTo>
                <a:lnTo>
                  <a:pt x="32155" y="6750"/>
                </a:lnTo>
                <a:lnTo>
                  <a:pt x="32627" y="5794"/>
                </a:lnTo>
                <a:lnTo>
                  <a:pt x="32916" y="5283"/>
                </a:lnTo>
                <a:lnTo>
                  <a:pt x="33211" y="4916"/>
                </a:lnTo>
                <a:lnTo>
                  <a:pt x="33977" y="4550"/>
                </a:lnTo>
                <a:lnTo>
                  <a:pt x="34344" y="4177"/>
                </a:lnTo>
                <a:lnTo>
                  <a:pt x="34594" y="3738"/>
                </a:lnTo>
                <a:lnTo>
                  <a:pt x="34088" y="3888"/>
                </a:lnTo>
                <a:lnTo>
                  <a:pt x="33866" y="3888"/>
                </a:lnTo>
                <a:lnTo>
                  <a:pt x="33722" y="3738"/>
                </a:lnTo>
                <a:lnTo>
                  <a:pt x="33905" y="3516"/>
                </a:lnTo>
                <a:lnTo>
                  <a:pt x="34200" y="3450"/>
                </a:lnTo>
                <a:lnTo>
                  <a:pt x="34594" y="3300"/>
                </a:lnTo>
                <a:lnTo>
                  <a:pt x="35000" y="3227"/>
                </a:lnTo>
                <a:lnTo>
                  <a:pt x="35216" y="3011"/>
                </a:lnTo>
                <a:lnTo>
                  <a:pt x="35366" y="2788"/>
                </a:lnTo>
                <a:lnTo>
                  <a:pt x="35583" y="2716"/>
                </a:lnTo>
                <a:lnTo>
                  <a:pt x="35622" y="2716"/>
                </a:lnTo>
                <a:lnTo>
                  <a:pt x="35694" y="2494"/>
                </a:lnTo>
                <a:lnTo>
                  <a:pt x="35583" y="2277"/>
                </a:lnTo>
                <a:lnTo>
                  <a:pt x="35366" y="2127"/>
                </a:lnTo>
                <a:lnTo>
                  <a:pt x="35111" y="2055"/>
                </a:lnTo>
                <a:lnTo>
                  <a:pt x="34927" y="1833"/>
                </a:lnTo>
                <a:lnTo>
                  <a:pt x="34777" y="1538"/>
                </a:lnTo>
                <a:lnTo>
                  <a:pt x="34705" y="1538"/>
                </a:lnTo>
                <a:lnTo>
                  <a:pt x="34522" y="1322"/>
                </a:lnTo>
                <a:lnTo>
                  <a:pt x="33538" y="1833"/>
                </a:lnTo>
                <a:lnTo>
                  <a:pt x="33650" y="1688"/>
                </a:lnTo>
                <a:lnTo>
                  <a:pt x="33755" y="1616"/>
                </a:lnTo>
                <a:lnTo>
                  <a:pt x="33650" y="1394"/>
                </a:lnTo>
                <a:lnTo>
                  <a:pt x="33505" y="1322"/>
                </a:lnTo>
                <a:lnTo>
                  <a:pt x="32994" y="1177"/>
                </a:lnTo>
                <a:lnTo>
                  <a:pt x="31894" y="1177"/>
                </a:lnTo>
                <a:lnTo>
                  <a:pt x="31572" y="955"/>
                </a:lnTo>
                <a:close/>
                <a:moveTo>
                  <a:pt x="75661" y="3155"/>
                </a:moveTo>
                <a:lnTo>
                  <a:pt x="75583" y="3227"/>
                </a:lnTo>
                <a:lnTo>
                  <a:pt x="75550" y="3516"/>
                </a:lnTo>
                <a:lnTo>
                  <a:pt x="75327" y="3672"/>
                </a:lnTo>
                <a:lnTo>
                  <a:pt x="75183" y="3738"/>
                </a:lnTo>
                <a:lnTo>
                  <a:pt x="75000" y="3961"/>
                </a:lnTo>
                <a:lnTo>
                  <a:pt x="74855" y="3961"/>
                </a:lnTo>
                <a:lnTo>
                  <a:pt x="74855" y="4327"/>
                </a:lnTo>
                <a:lnTo>
                  <a:pt x="74888" y="4327"/>
                </a:lnTo>
                <a:lnTo>
                  <a:pt x="75000" y="4405"/>
                </a:lnTo>
                <a:lnTo>
                  <a:pt x="74527" y="4405"/>
                </a:lnTo>
                <a:lnTo>
                  <a:pt x="74377" y="4616"/>
                </a:lnTo>
                <a:lnTo>
                  <a:pt x="74633" y="4844"/>
                </a:lnTo>
                <a:lnTo>
                  <a:pt x="74961" y="5066"/>
                </a:lnTo>
                <a:lnTo>
                  <a:pt x="75216" y="4916"/>
                </a:lnTo>
                <a:lnTo>
                  <a:pt x="75438" y="4844"/>
                </a:lnTo>
                <a:lnTo>
                  <a:pt x="75661" y="4844"/>
                </a:lnTo>
                <a:lnTo>
                  <a:pt x="75805" y="4766"/>
                </a:lnTo>
                <a:lnTo>
                  <a:pt x="75472" y="4550"/>
                </a:lnTo>
                <a:lnTo>
                  <a:pt x="75111" y="4327"/>
                </a:lnTo>
                <a:lnTo>
                  <a:pt x="75366" y="3961"/>
                </a:lnTo>
                <a:lnTo>
                  <a:pt x="75661" y="3738"/>
                </a:lnTo>
                <a:lnTo>
                  <a:pt x="75694" y="3516"/>
                </a:lnTo>
                <a:lnTo>
                  <a:pt x="75766" y="3450"/>
                </a:lnTo>
                <a:lnTo>
                  <a:pt x="75766" y="3227"/>
                </a:lnTo>
                <a:lnTo>
                  <a:pt x="75694" y="3155"/>
                </a:lnTo>
                <a:lnTo>
                  <a:pt x="75661" y="3155"/>
                </a:lnTo>
                <a:close/>
                <a:moveTo>
                  <a:pt x="77844" y="3672"/>
                </a:moveTo>
                <a:lnTo>
                  <a:pt x="77666" y="3738"/>
                </a:lnTo>
                <a:lnTo>
                  <a:pt x="77483" y="3888"/>
                </a:lnTo>
                <a:lnTo>
                  <a:pt x="77188" y="4177"/>
                </a:lnTo>
                <a:lnTo>
                  <a:pt x="77188" y="4616"/>
                </a:lnTo>
                <a:lnTo>
                  <a:pt x="77372" y="4766"/>
                </a:lnTo>
                <a:lnTo>
                  <a:pt x="77666" y="4616"/>
                </a:lnTo>
                <a:lnTo>
                  <a:pt x="77994" y="4405"/>
                </a:lnTo>
                <a:lnTo>
                  <a:pt x="77844" y="3672"/>
                </a:lnTo>
                <a:close/>
                <a:moveTo>
                  <a:pt x="26494" y="3738"/>
                </a:moveTo>
                <a:lnTo>
                  <a:pt x="26677" y="3888"/>
                </a:lnTo>
                <a:lnTo>
                  <a:pt x="26277" y="3961"/>
                </a:lnTo>
                <a:lnTo>
                  <a:pt x="26172" y="4083"/>
                </a:lnTo>
                <a:lnTo>
                  <a:pt x="26205" y="3961"/>
                </a:lnTo>
                <a:lnTo>
                  <a:pt x="26316" y="3888"/>
                </a:lnTo>
                <a:lnTo>
                  <a:pt x="26494" y="3738"/>
                </a:lnTo>
                <a:close/>
                <a:moveTo>
                  <a:pt x="88177" y="3888"/>
                </a:moveTo>
                <a:lnTo>
                  <a:pt x="87955" y="3961"/>
                </a:lnTo>
                <a:lnTo>
                  <a:pt x="87811" y="4111"/>
                </a:lnTo>
                <a:lnTo>
                  <a:pt x="87516" y="4550"/>
                </a:lnTo>
                <a:lnTo>
                  <a:pt x="87261" y="4916"/>
                </a:lnTo>
                <a:lnTo>
                  <a:pt x="87083" y="5133"/>
                </a:lnTo>
                <a:lnTo>
                  <a:pt x="86933" y="5283"/>
                </a:lnTo>
                <a:lnTo>
                  <a:pt x="87372" y="5722"/>
                </a:lnTo>
                <a:lnTo>
                  <a:pt x="87588" y="5722"/>
                </a:lnTo>
                <a:lnTo>
                  <a:pt x="87811" y="5794"/>
                </a:lnTo>
                <a:lnTo>
                  <a:pt x="88283" y="5794"/>
                </a:lnTo>
                <a:lnTo>
                  <a:pt x="87844" y="6233"/>
                </a:lnTo>
                <a:lnTo>
                  <a:pt x="87411" y="6527"/>
                </a:lnTo>
                <a:lnTo>
                  <a:pt x="87738" y="7111"/>
                </a:lnTo>
                <a:lnTo>
                  <a:pt x="87883" y="7333"/>
                </a:lnTo>
                <a:lnTo>
                  <a:pt x="87994" y="7405"/>
                </a:lnTo>
                <a:lnTo>
                  <a:pt x="88322" y="7561"/>
                </a:lnTo>
                <a:lnTo>
                  <a:pt x="88650" y="7627"/>
                </a:lnTo>
                <a:lnTo>
                  <a:pt x="88977" y="7850"/>
                </a:lnTo>
                <a:lnTo>
                  <a:pt x="89344" y="7850"/>
                </a:lnTo>
                <a:lnTo>
                  <a:pt x="89488" y="7777"/>
                </a:lnTo>
                <a:lnTo>
                  <a:pt x="89600" y="7561"/>
                </a:lnTo>
                <a:lnTo>
                  <a:pt x="89561" y="7405"/>
                </a:lnTo>
                <a:lnTo>
                  <a:pt x="89561" y="7333"/>
                </a:lnTo>
                <a:lnTo>
                  <a:pt x="89416" y="7188"/>
                </a:lnTo>
                <a:lnTo>
                  <a:pt x="89561" y="7111"/>
                </a:lnTo>
                <a:lnTo>
                  <a:pt x="89600" y="7111"/>
                </a:lnTo>
                <a:lnTo>
                  <a:pt x="89672" y="6894"/>
                </a:lnTo>
                <a:lnTo>
                  <a:pt x="89672" y="6672"/>
                </a:lnTo>
                <a:lnTo>
                  <a:pt x="89711" y="6455"/>
                </a:lnTo>
                <a:lnTo>
                  <a:pt x="89488" y="6011"/>
                </a:lnTo>
                <a:lnTo>
                  <a:pt x="89122" y="6011"/>
                </a:lnTo>
                <a:lnTo>
                  <a:pt x="89016" y="5944"/>
                </a:lnTo>
                <a:lnTo>
                  <a:pt x="88905" y="5794"/>
                </a:lnTo>
                <a:lnTo>
                  <a:pt x="88872" y="5794"/>
                </a:lnTo>
                <a:lnTo>
                  <a:pt x="88761" y="5722"/>
                </a:lnTo>
                <a:lnTo>
                  <a:pt x="88538" y="5722"/>
                </a:lnTo>
                <a:lnTo>
                  <a:pt x="88650" y="5572"/>
                </a:lnTo>
                <a:lnTo>
                  <a:pt x="88761" y="5283"/>
                </a:lnTo>
                <a:lnTo>
                  <a:pt x="88761" y="4844"/>
                </a:lnTo>
                <a:lnTo>
                  <a:pt x="88872" y="4844"/>
                </a:lnTo>
                <a:lnTo>
                  <a:pt x="88611" y="4177"/>
                </a:lnTo>
                <a:lnTo>
                  <a:pt x="88394" y="3961"/>
                </a:lnTo>
                <a:lnTo>
                  <a:pt x="88177" y="3888"/>
                </a:lnTo>
                <a:close/>
                <a:moveTo>
                  <a:pt x="86388" y="3961"/>
                </a:moveTo>
                <a:lnTo>
                  <a:pt x="86461" y="4177"/>
                </a:lnTo>
                <a:lnTo>
                  <a:pt x="86822" y="4177"/>
                </a:lnTo>
                <a:lnTo>
                  <a:pt x="86822" y="3961"/>
                </a:lnTo>
                <a:lnTo>
                  <a:pt x="86388" y="3961"/>
                </a:lnTo>
                <a:close/>
                <a:moveTo>
                  <a:pt x="24600" y="4111"/>
                </a:moveTo>
                <a:lnTo>
                  <a:pt x="24600" y="4327"/>
                </a:lnTo>
                <a:lnTo>
                  <a:pt x="24705" y="4405"/>
                </a:lnTo>
                <a:lnTo>
                  <a:pt x="24927" y="4616"/>
                </a:lnTo>
                <a:lnTo>
                  <a:pt x="24488" y="4616"/>
                </a:lnTo>
                <a:lnTo>
                  <a:pt x="24305" y="4844"/>
                </a:lnTo>
                <a:lnTo>
                  <a:pt x="24344" y="5066"/>
                </a:lnTo>
                <a:lnTo>
                  <a:pt x="24455" y="5133"/>
                </a:lnTo>
                <a:lnTo>
                  <a:pt x="24777" y="5133"/>
                </a:lnTo>
                <a:lnTo>
                  <a:pt x="24705" y="5355"/>
                </a:lnTo>
                <a:lnTo>
                  <a:pt x="24672" y="5505"/>
                </a:lnTo>
                <a:lnTo>
                  <a:pt x="24488" y="5355"/>
                </a:lnTo>
                <a:lnTo>
                  <a:pt x="24344" y="5283"/>
                </a:lnTo>
                <a:lnTo>
                  <a:pt x="24194" y="5283"/>
                </a:lnTo>
                <a:lnTo>
                  <a:pt x="24088" y="5355"/>
                </a:lnTo>
                <a:lnTo>
                  <a:pt x="24088" y="5505"/>
                </a:lnTo>
                <a:lnTo>
                  <a:pt x="24122" y="5722"/>
                </a:lnTo>
                <a:lnTo>
                  <a:pt x="24305" y="5794"/>
                </a:lnTo>
                <a:lnTo>
                  <a:pt x="24561" y="6011"/>
                </a:lnTo>
                <a:lnTo>
                  <a:pt x="24561" y="6161"/>
                </a:lnTo>
                <a:lnTo>
                  <a:pt x="24455" y="6233"/>
                </a:lnTo>
                <a:lnTo>
                  <a:pt x="24305" y="6161"/>
                </a:lnTo>
                <a:lnTo>
                  <a:pt x="24122" y="6011"/>
                </a:lnTo>
                <a:lnTo>
                  <a:pt x="23977" y="6011"/>
                </a:lnTo>
                <a:lnTo>
                  <a:pt x="24011" y="6311"/>
                </a:lnTo>
                <a:lnTo>
                  <a:pt x="24122" y="6672"/>
                </a:lnTo>
                <a:lnTo>
                  <a:pt x="24344" y="6672"/>
                </a:lnTo>
                <a:lnTo>
                  <a:pt x="24600" y="6750"/>
                </a:lnTo>
                <a:lnTo>
                  <a:pt x="24488" y="6894"/>
                </a:lnTo>
                <a:lnTo>
                  <a:pt x="24344" y="7111"/>
                </a:lnTo>
                <a:lnTo>
                  <a:pt x="24455" y="7333"/>
                </a:lnTo>
                <a:lnTo>
                  <a:pt x="24561" y="7188"/>
                </a:lnTo>
                <a:lnTo>
                  <a:pt x="24705" y="7111"/>
                </a:lnTo>
                <a:lnTo>
                  <a:pt x="24777" y="7333"/>
                </a:lnTo>
                <a:lnTo>
                  <a:pt x="24777" y="7405"/>
                </a:lnTo>
                <a:lnTo>
                  <a:pt x="24888" y="7405"/>
                </a:lnTo>
                <a:lnTo>
                  <a:pt x="25033" y="7333"/>
                </a:lnTo>
                <a:lnTo>
                  <a:pt x="25183" y="7188"/>
                </a:lnTo>
                <a:lnTo>
                  <a:pt x="25472" y="7333"/>
                </a:lnTo>
                <a:lnTo>
                  <a:pt x="25694" y="7405"/>
                </a:lnTo>
                <a:lnTo>
                  <a:pt x="24927" y="7627"/>
                </a:lnTo>
                <a:lnTo>
                  <a:pt x="24816" y="7777"/>
                </a:lnTo>
                <a:lnTo>
                  <a:pt x="24816" y="7850"/>
                </a:lnTo>
                <a:lnTo>
                  <a:pt x="24888" y="8066"/>
                </a:lnTo>
                <a:lnTo>
                  <a:pt x="25000" y="8288"/>
                </a:lnTo>
                <a:lnTo>
                  <a:pt x="25144" y="8361"/>
                </a:lnTo>
                <a:lnTo>
                  <a:pt x="25366" y="8505"/>
                </a:lnTo>
                <a:lnTo>
                  <a:pt x="25255" y="8583"/>
                </a:lnTo>
                <a:lnTo>
                  <a:pt x="25183" y="8583"/>
                </a:lnTo>
                <a:lnTo>
                  <a:pt x="25255" y="8805"/>
                </a:lnTo>
                <a:lnTo>
                  <a:pt x="25366" y="8950"/>
                </a:lnTo>
                <a:lnTo>
                  <a:pt x="25622" y="9022"/>
                </a:lnTo>
                <a:lnTo>
                  <a:pt x="25800" y="9022"/>
                </a:lnTo>
                <a:lnTo>
                  <a:pt x="25838" y="8950"/>
                </a:lnTo>
                <a:lnTo>
                  <a:pt x="25950" y="8505"/>
                </a:lnTo>
                <a:lnTo>
                  <a:pt x="26277" y="8950"/>
                </a:lnTo>
                <a:lnTo>
                  <a:pt x="26388" y="8950"/>
                </a:lnTo>
                <a:lnTo>
                  <a:pt x="26388" y="8583"/>
                </a:lnTo>
                <a:lnTo>
                  <a:pt x="26605" y="8583"/>
                </a:lnTo>
                <a:lnTo>
                  <a:pt x="26533" y="8361"/>
                </a:lnTo>
                <a:lnTo>
                  <a:pt x="26422" y="8144"/>
                </a:lnTo>
                <a:lnTo>
                  <a:pt x="26533" y="7850"/>
                </a:lnTo>
                <a:lnTo>
                  <a:pt x="26638" y="8288"/>
                </a:lnTo>
                <a:lnTo>
                  <a:pt x="26750" y="8288"/>
                </a:lnTo>
                <a:lnTo>
                  <a:pt x="26861" y="8144"/>
                </a:lnTo>
                <a:lnTo>
                  <a:pt x="27005" y="7922"/>
                </a:lnTo>
                <a:lnTo>
                  <a:pt x="27116" y="7627"/>
                </a:lnTo>
                <a:lnTo>
                  <a:pt x="27300" y="7561"/>
                </a:lnTo>
                <a:lnTo>
                  <a:pt x="27555" y="7561"/>
                </a:lnTo>
                <a:lnTo>
                  <a:pt x="27555" y="7405"/>
                </a:lnTo>
                <a:lnTo>
                  <a:pt x="27588" y="7188"/>
                </a:lnTo>
                <a:lnTo>
                  <a:pt x="27588" y="7111"/>
                </a:lnTo>
                <a:lnTo>
                  <a:pt x="27300" y="6894"/>
                </a:lnTo>
                <a:lnTo>
                  <a:pt x="27005" y="6750"/>
                </a:lnTo>
                <a:lnTo>
                  <a:pt x="26788" y="6750"/>
                </a:lnTo>
                <a:lnTo>
                  <a:pt x="26861" y="6527"/>
                </a:lnTo>
                <a:lnTo>
                  <a:pt x="26900" y="6311"/>
                </a:lnTo>
                <a:lnTo>
                  <a:pt x="26861" y="6233"/>
                </a:lnTo>
                <a:lnTo>
                  <a:pt x="26788" y="6233"/>
                </a:lnTo>
                <a:lnTo>
                  <a:pt x="26750" y="6161"/>
                </a:lnTo>
                <a:lnTo>
                  <a:pt x="26750" y="5722"/>
                </a:lnTo>
                <a:lnTo>
                  <a:pt x="26677" y="5572"/>
                </a:lnTo>
                <a:lnTo>
                  <a:pt x="26494" y="5572"/>
                </a:lnTo>
                <a:lnTo>
                  <a:pt x="26533" y="5794"/>
                </a:lnTo>
                <a:lnTo>
                  <a:pt x="26533" y="6161"/>
                </a:lnTo>
                <a:lnTo>
                  <a:pt x="26388" y="6161"/>
                </a:lnTo>
                <a:lnTo>
                  <a:pt x="26316" y="5944"/>
                </a:lnTo>
                <a:lnTo>
                  <a:pt x="26316" y="5722"/>
                </a:lnTo>
                <a:lnTo>
                  <a:pt x="26277" y="5572"/>
                </a:lnTo>
                <a:lnTo>
                  <a:pt x="26166" y="5505"/>
                </a:lnTo>
                <a:lnTo>
                  <a:pt x="26061" y="5355"/>
                </a:lnTo>
                <a:lnTo>
                  <a:pt x="25950" y="5355"/>
                </a:lnTo>
                <a:lnTo>
                  <a:pt x="25838" y="5505"/>
                </a:lnTo>
                <a:lnTo>
                  <a:pt x="25727" y="5355"/>
                </a:lnTo>
                <a:lnTo>
                  <a:pt x="25622" y="5133"/>
                </a:lnTo>
                <a:lnTo>
                  <a:pt x="25511" y="4844"/>
                </a:lnTo>
                <a:lnTo>
                  <a:pt x="25472" y="4616"/>
                </a:lnTo>
                <a:lnTo>
                  <a:pt x="25366" y="4405"/>
                </a:lnTo>
                <a:lnTo>
                  <a:pt x="25000" y="4177"/>
                </a:lnTo>
                <a:lnTo>
                  <a:pt x="24600" y="4111"/>
                </a:lnTo>
                <a:close/>
                <a:moveTo>
                  <a:pt x="76350" y="4405"/>
                </a:moveTo>
                <a:lnTo>
                  <a:pt x="76350" y="4616"/>
                </a:lnTo>
                <a:lnTo>
                  <a:pt x="76127" y="4916"/>
                </a:lnTo>
                <a:lnTo>
                  <a:pt x="76094" y="5066"/>
                </a:lnTo>
                <a:lnTo>
                  <a:pt x="76094" y="5283"/>
                </a:lnTo>
                <a:lnTo>
                  <a:pt x="76166" y="5355"/>
                </a:lnTo>
                <a:lnTo>
                  <a:pt x="76388" y="5355"/>
                </a:lnTo>
                <a:lnTo>
                  <a:pt x="76716" y="5283"/>
                </a:lnTo>
                <a:lnTo>
                  <a:pt x="76677" y="5066"/>
                </a:lnTo>
                <a:lnTo>
                  <a:pt x="76933" y="5066"/>
                </a:lnTo>
                <a:lnTo>
                  <a:pt x="76972" y="4916"/>
                </a:lnTo>
                <a:lnTo>
                  <a:pt x="76972" y="4550"/>
                </a:lnTo>
                <a:lnTo>
                  <a:pt x="76788" y="4616"/>
                </a:lnTo>
                <a:lnTo>
                  <a:pt x="76605" y="4550"/>
                </a:lnTo>
                <a:lnTo>
                  <a:pt x="76677" y="4550"/>
                </a:lnTo>
                <a:lnTo>
                  <a:pt x="76716" y="4405"/>
                </a:lnTo>
                <a:lnTo>
                  <a:pt x="76350" y="4405"/>
                </a:lnTo>
                <a:close/>
                <a:moveTo>
                  <a:pt x="71900" y="4616"/>
                </a:moveTo>
                <a:lnTo>
                  <a:pt x="71388" y="4766"/>
                </a:lnTo>
                <a:lnTo>
                  <a:pt x="71166" y="4844"/>
                </a:lnTo>
                <a:lnTo>
                  <a:pt x="71061" y="4916"/>
                </a:lnTo>
                <a:lnTo>
                  <a:pt x="70983" y="5066"/>
                </a:lnTo>
                <a:lnTo>
                  <a:pt x="71277" y="5133"/>
                </a:lnTo>
                <a:lnTo>
                  <a:pt x="71388" y="5066"/>
                </a:lnTo>
                <a:lnTo>
                  <a:pt x="71533" y="4916"/>
                </a:lnTo>
                <a:lnTo>
                  <a:pt x="71788" y="4844"/>
                </a:lnTo>
                <a:lnTo>
                  <a:pt x="71900" y="4916"/>
                </a:lnTo>
                <a:lnTo>
                  <a:pt x="72083" y="5066"/>
                </a:lnTo>
                <a:lnTo>
                  <a:pt x="71861" y="5283"/>
                </a:lnTo>
                <a:lnTo>
                  <a:pt x="72083" y="5283"/>
                </a:lnTo>
                <a:lnTo>
                  <a:pt x="71861" y="5505"/>
                </a:lnTo>
                <a:lnTo>
                  <a:pt x="71972" y="5722"/>
                </a:lnTo>
                <a:lnTo>
                  <a:pt x="72155" y="5794"/>
                </a:lnTo>
                <a:lnTo>
                  <a:pt x="72261" y="6011"/>
                </a:lnTo>
                <a:lnTo>
                  <a:pt x="72333" y="6011"/>
                </a:lnTo>
                <a:lnTo>
                  <a:pt x="72372" y="5794"/>
                </a:lnTo>
                <a:lnTo>
                  <a:pt x="72444" y="5572"/>
                </a:lnTo>
                <a:lnTo>
                  <a:pt x="72555" y="5505"/>
                </a:lnTo>
                <a:lnTo>
                  <a:pt x="72661" y="5355"/>
                </a:lnTo>
                <a:lnTo>
                  <a:pt x="72772" y="5505"/>
                </a:lnTo>
                <a:lnTo>
                  <a:pt x="72883" y="5505"/>
                </a:lnTo>
                <a:lnTo>
                  <a:pt x="72922" y="5444"/>
                </a:lnTo>
                <a:lnTo>
                  <a:pt x="72922" y="5283"/>
                </a:lnTo>
                <a:lnTo>
                  <a:pt x="73033" y="5283"/>
                </a:lnTo>
                <a:lnTo>
                  <a:pt x="73138" y="5133"/>
                </a:lnTo>
                <a:lnTo>
                  <a:pt x="73250" y="5133"/>
                </a:lnTo>
                <a:lnTo>
                  <a:pt x="73355" y="5066"/>
                </a:lnTo>
                <a:lnTo>
                  <a:pt x="73355" y="4844"/>
                </a:lnTo>
                <a:lnTo>
                  <a:pt x="73033" y="4616"/>
                </a:lnTo>
                <a:lnTo>
                  <a:pt x="72922" y="4616"/>
                </a:lnTo>
                <a:lnTo>
                  <a:pt x="72811" y="4766"/>
                </a:lnTo>
                <a:lnTo>
                  <a:pt x="72588" y="4916"/>
                </a:lnTo>
                <a:lnTo>
                  <a:pt x="72444" y="4844"/>
                </a:lnTo>
                <a:lnTo>
                  <a:pt x="72261" y="4766"/>
                </a:lnTo>
                <a:lnTo>
                  <a:pt x="72116" y="4616"/>
                </a:lnTo>
                <a:lnTo>
                  <a:pt x="71900" y="4616"/>
                </a:lnTo>
                <a:close/>
                <a:moveTo>
                  <a:pt x="73033" y="5283"/>
                </a:moveTo>
                <a:lnTo>
                  <a:pt x="72922" y="5444"/>
                </a:lnTo>
                <a:lnTo>
                  <a:pt x="72922" y="5505"/>
                </a:lnTo>
                <a:lnTo>
                  <a:pt x="73033" y="5283"/>
                </a:lnTo>
                <a:close/>
                <a:moveTo>
                  <a:pt x="63833" y="5133"/>
                </a:moveTo>
                <a:lnTo>
                  <a:pt x="63722" y="5505"/>
                </a:lnTo>
                <a:lnTo>
                  <a:pt x="63650" y="5722"/>
                </a:lnTo>
                <a:lnTo>
                  <a:pt x="63538" y="5722"/>
                </a:lnTo>
                <a:lnTo>
                  <a:pt x="63361" y="5572"/>
                </a:lnTo>
                <a:lnTo>
                  <a:pt x="63066" y="5283"/>
                </a:lnTo>
                <a:lnTo>
                  <a:pt x="62738" y="5283"/>
                </a:lnTo>
                <a:lnTo>
                  <a:pt x="62811" y="5505"/>
                </a:lnTo>
                <a:lnTo>
                  <a:pt x="62588" y="5505"/>
                </a:lnTo>
                <a:lnTo>
                  <a:pt x="62588" y="5572"/>
                </a:lnTo>
                <a:lnTo>
                  <a:pt x="62483" y="5722"/>
                </a:lnTo>
                <a:lnTo>
                  <a:pt x="62372" y="5572"/>
                </a:lnTo>
                <a:lnTo>
                  <a:pt x="62227" y="5572"/>
                </a:lnTo>
                <a:lnTo>
                  <a:pt x="62261" y="5944"/>
                </a:lnTo>
                <a:lnTo>
                  <a:pt x="62372" y="6161"/>
                </a:lnTo>
                <a:lnTo>
                  <a:pt x="62372" y="6311"/>
                </a:lnTo>
                <a:lnTo>
                  <a:pt x="62483" y="6455"/>
                </a:lnTo>
                <a:lnTo>
                  <a:pt x="62811" y="6311"/>
                </a:lnTo>
                <a:lnTo>
                  <a:pt x="63361" y="6455"/>
                </a:lnTo>
                <a:lnTo>
                  <a:pt x="63027" y="6527"/>
                </a:lnTo>
                <a:lnTo>
                  <a:pt x="62811" y="6527"/>
                </a:lnTo>
                <a:lnTo>
                  <a:pt x="62844" y="6750"/>
                </a:lnTo>
                <a:lnTo>
                  <a:pt x="62955" y="6966"/>
                </a:lnTo>
                <a:lnTo>
                  <a:pt x="63611" y="6966"/>
                </a:lnTo>
                <a:lnTo>
                  <a:pt x="63722" y="7188"/>
                </a:lnTo>
                <a:lnTo>
                  <a:pt x="63755" y="7333"/>
                </a:lnTo>
                <a:lnTo>
                  <a:pt x="63938" y="7405"/>
                </a:lnTo>
                <a:lnTo>
                  <a:pt x="64050" y="7405"/>
                </a:lnTo>
                <a:lnTo>
                  <a:pt x="64344" y="7333"/>
                </a:lnTo>
                <a:lnTo>
                  <a:pt x="64672" y="6966"/>
                </a:lnTo>
                <a:lnTo>
                  <a:pt x="65255" y="6233"/>
                </a:lnTo>
                <a:lnTo>
                  <a:pt x="65144" y="6011"/>
                </a:lnTo>
                <a:lnTo>
                  <a:pt x="65072" y="5794"/>
                </a:lnTo>
                <a:lnTo>
                  <a:pt x="64888" y="5572"/>
                </a:lnTo>
                <a:lnTo>
                  <a:pt x="64272" y="5572"/>
                </a:lnTo>
                <a:lnTo>
                  <a:pt x="64161" y="5722"/>
                </a:lnTo>
                <a:lnTo>
                  <a:pt x="63977" y="5794"/>
                </a:lnTo>
                <a:lnTo>
                  <a:pt x="63977" y="5133"/>
                </a:lnTo>
                <a:lnTo>
                  <a:pt x="63833" y="5133"/>
                </a:lnTo>
                <a:close/>
                <a:moveTo>
                  <a:pt x="75472" y="5283"/>
                </a:moveTo>
                <a:lnTo>
                  <a:pt x="75183" y="5355"/>
                </a:lnTo>
                <a:lnTo>
                  <a:pt x="74961" y="5505"/>
                </a:lnTo>
                <a:lnTo>
                  <a:pt x="74888" y="5572"/>
                </a:lnTo>
                <a:lnTo>
                  <a:pt x="74888" y="5722"/>
                </a:lnTo>
                <a:lnTo>
                  <a:pt x="74961" y="5794"/>
                </a:lnTo>
                <a:lnTo>
                  <a:pt x="75000" y="5944"/>
                </a:lnTo>
                <a:lnTo>
                  <a:pt x="75111" y="5944"/>
                </a:lnTo>
                <a:lnTo>
                  <a:pt x="75216" y="5722"/>
                </a:lnTo>
                <a:lnTo>
                  <a:pt x="75327" y="5794"/>
                </a:lnTo>
                <a:lnTo>
                  <a:pt x="75438" y="5944"/>
                </a:lnTo>
                <a:lnTo>
                  <a:pt x="75550" y="5794"/>
                </a:lnTo>
                <a:lnTo>
                  <a:pt x="75583" y="5722"/>
                </a:lnTo>
                <a:lnTo>
                  <a:pt x="75694" y="5572"/>
                </a:lnTo>
                <a:lnTo>
                  <a:pt x="75805" y="5572"/>
                </a:lnTo>
                <a:lnTo>
                  <a:pt x="75694" y="5355"/>
                </a:lnTo>
                <a:lnTo>
                  <a:pt x="75472" y="5283"/>
                </a:lnTo>
                <a:close/>
                <a:moveTo>
                  <a:pt x="86822" y="5722"/>
                </a:moveTo>
                <a:lnTo>
                  <a:pt x="86716" y="5794"/>
                </a:lnTo>
                <a:lnTo>
                  <a:pt x="86677" y="5944"/>
                </a:lnTo>
                <a:lnTo>
                  <a:pt x="86716" y="6161"/>
                </a:lnTo>
                <a:lnTo>
                  <a:pt x="86788" y="6233"/>
                </a:lnTo>
                <a:lnTo>
                  <a:pt x="86933" y="6455"/>
                </a:lnTo>
                <a:lnTo>
                  <a:pt x="87261" y="6455"/>
                </a:lnTo>
                <a:lnTo>
                  <a:pt x="87483" y="6011"/>
                </a:lnTo>
                <a:lnTo>
                  <a:pt x="87005" y="5722"/>
                </a:lnTo>
                <a:lnTo>
                  <a:pt x="86822" y="5722"/>
                </a:lnTo>
                <a:close/>
                <a:moveTo>
                  <a:pt x="61461" y="6011"/>
                </a:moveTo>
                <a:lnTo>
                  <a:pt x="61461" y="6161"/>
                </a:lnTo>
                <a:lnTo>
                  <a:pt x="61422" y="6311"/>
                </a:lnTo>
                <a:lnTo>
                  <a:pt x="61461" y="6894"/>
                </a:lnTo>
                <a:lnTo>
                  <a:pt x="61572" y="7405"/>
                </a:lnTo>
                <a:lnTo>
                  <a:pt x="61461" y="7333"/>
                </a:lnTo>
                <a:lnTo>
                  <a:pt x="61422" y="7111"/>
                </a:lnTo>
                <a:lnTo>
                  <a:pt x="61311" y="6750"/>
                </a:lnTo>
                <a:lnTo>
                  <a:pt x="61205" y="6455"/>
                </a:lnTo>
                <a:lnTo>
                  <a:pt x="61166" y="6311"/>
                </a:lnTo>
                <a:lnTo>
                  <a:pt x="61055" y="6311"/>
                </a:lnTo>
                <a:lnTo>
                  <a:pt x="60877" y="6455"/>
                </a:lnTo>
                <a:lnTo>
                  <a:pt x="60838" y="6750"/>
                </a:lnTo>
                <a:lnTo>
                  <a:pt x="60877" y="6894"/>
                </a:lnTo>
                <a:lnTo>
                  <a:pt x="60950" y="7111"/>
                </a:lnTo>
                <a:lnTo>
                  <a:pt x="60766" y="6894"/>
                </a:lnTo>
                <a:lnTo>
                  <a:pt x="60622" y="6672"/>
                </a:lnTo>
                <a:lnTo>
                  <a:pt x="60733" y="6311"/>
                </a:lnTo>
                <a:lnTo>
                  <a:pt x="60400" y="6233"/>
                </a:lnTo>
                <a:lnTo>
                  <a:pt x="60144" y="6233"/>
                </a:lnTo>
                <a:lnTo>
                  <a:pt x="60038" y="6311"/>
                </a:lnTo>
                <a:lnTo>
                  <a:pt x="59927" y="6455"/>
                </a:lnTo>
                <a:lnTo>
                  <a:pt x="59744" y="6894"/>
                </a:lnTo>
                <a:lnTo>
                  <a:pt x="59855" y="7188"/>
                </a:lnTo>
                <a:lnTo>
                  <a:pt x="59961" y="7333"/>
                </a:lnTo>
                <a:lnTo>
                  <a:pt x="60038" y="7405"/>
                </a:lnTo>
                <a:lnTo>
                  <a:pt x="60144" y="7561"/>
                </a:lnTo>
                <a:lnTo>
                  <a:pt x="60144" y="7777"/>
                </a:lnTo>
                <a:lnTo>
                  <a:pt x="60183" y="7922"/>
                </a:lnTo>
                <a:lnTo>
                  <a:pt x="60438" y="8288"/>
                </a:lnTo>
                <a:lnTo>
                  <a:pt x="60366" y="8288"/>
                </a:lnTo>
                <a:lnTo>
                  <a:pt x="60400" y="8505"/>
                </a:lnTo>
                <a:lnTo>
                  <a:pt x="60733" y="8727"/>
                </a:lnTo>
                <a:lnTo>
                  <a:pt x="60877" y="8583"/>
                </a:lnTo>
                <a:lnTo>
                  <a:pt x="60983" y="8361"/>
                </a:lnTo>
                <a:lnTo>
                  <a:pt x="61055" y="8144"/>
                </a:lnTo>
                <a:lnTo>
                  <a:pt x="61094" y="8066"/>
                </a:lnTo>
                <a:lnTo>
                  <a:pt x="61205" y="8066"/>
                </a:lnTo>
                <a:lnTo>
                  <a:pt x="61350" y="8288"/>
                </a:lnTo>
                <a:lnTo>
                  <a:pt x="61677" y="8288"/>
                </a:lnTo>
                <a:lnTo>
                  <a:pt x="61350" y="8583"/>
                </a:lnTo>
                <a:lnTo>
                  <a:pt x="61094" y="8805"/>
                </a:lnTo>
                <a:lnTo>
                  <a:pt x="60766" y="9022"/>
                </a:lnTo>
                <a:lnTo>
                  <a:pt x="60733" y="9166"/>
                </a:lnTo>
                <a:lnTo>
                  <a:pt x="60766" y="9244"/>
                </a:lnTo>
                <a:lnTo>
                  <a:pt x="60766" y="9388"/>
                </a:lnTo>
                <a:lnTo>
                  <a:pt x="60950" y="9461"/>
                </a:lnTo>
                <a:lnTo>
                  <a:pt x="61461" y="9461"/>
                </a:lnTo>
                <a:lnTo>
                  <a:pt x="61750" y="9538"/>
                </a:lnTo>
                <a:lnTo>
                  <a:pt x="61422" y="9538"/>
                </a:lnTo>
                <a:lnTo>
                  <a:pt x="61311" y="9683"/>
                </a:lnTo>
                <a:lnTo>
                  <a:pt x="60877" y="9683"/>
                </a:lnTo>
                <a:lnTo>
                  <a:pt x="60950" y="9977"/>
                </a:lnTo>
                <a:lnTo>
                  <a:pt x="60983" y="10200"/>
                </a:lnTo>
                <a:lnTo>
                  <a:pt x="61238" y="10638"/>
                </a:lnTo>
                <a:lnTo>
                  <a:pt x="61861" y="11150"/>
                </a:lnTo>
                <a:lnTo>
                  <a:pt x="61894" y="10855"/>
                </a:lnTo>
                <a:lnTo>
                  <a:pt x="61972" y="10561"/>
                </a:lnTo>
                <a:lnTo>
                  <a:pt x="62044" y="10200"/>
                </a:lnTo>
                <a:lnTo>
                  <a:pt x="62155" y="9900"/>
                </a:lnTo>
                <a:lnTo>
                  <a:pt x="62261" y="9755"/>
                </a:lnTo>
                <a:lnTo>
                  <a:pt x="62338" y="9683"/>
                </a:lnTo>
                <a:lnTo>
                  <a:pt x="62444" y="9166"/>
                </a:lnTo>
                <a:lnTo>
                  <a:pt x="62555" y="8583"/>
                </a:lnTo>
                <a:lnTo>
                  <a:pt x="62738" y="8144"/>
                </a:lnTo>
                <a:lnTo>
                  <a:pt x="62844" y="8066"/>
                </a:lnTo>
                <a:lnTo>
                  <a:pt x="62955" y="8066"/>
                </a:lnTo>
                <a:lnTo>
                  <a:pt x="63066" y="8144"/>
                </a:lnTo>
                <a:lnTo>
                  <a:pt x="63138" y="8288"/>
                </a:lnTo>
                <a:lnTo>
                  <a:pt x="63283" y="8361"/>
                </a:lnTo>
                <a:lnTo>
                  <a:pt x="63138" y="8505"/>
                </a:lnTo>
                <a:lnTo>
                  <a:pt x="63250" y="8805"/>
                </a:lnTo>
                <a:lnTo>
                  <a:pt x="63283" y="9022"/>
                </a:lnTo>
                <a:lnTo>
                  <a:pt x="63361" y="9166"/>
                </a:lnTo>
                <a:lnTo>
                  <a:pt x="63283" y="9244"/>
                </a:lnTo>
                <a:lnTo>
                  <a:pt x="63250" y="9461"/>
                </a:lnTo>
                <a:lnTo>
                  <a:pt x="63177" y="9538"/>
                </a:lnTo>
                <a:lnTo>
                  <a:pt x="63177" y="9755"/>
                </a:lnTo>
                <a:lnTo>
                  <a:pt x="63722" y="9755"/>
                </a:lnTo>
                <a:lnTo>
                  <a:pt x="63650" y="9977"/>
                </a:lnTo>
                <a:lnTo>
                  <a:pt x="63722" y="10200"/>
                </a:lnTo>
                <a:lnTo>
                  <a:pt x="63866" y="10122"/>
                </a:lnTo>
                <a:lnTo>
                  <a:pt x="64050" y="9900"/>
                </a:lnTo>
                <a:lnTo>
                  <a:pt x="64272" y="9683"/>
                </a:lnTo>
                <a:lnTo>
                  <a:pt x="64416" y="9461"/>
                </a:lnTo>
                <a:lnTo>
                  <a:pt x="64305" y="9244"/>
                </a:lnTo>
                <a:lnTo>
                  <a:pt x="64200" y="9166"/>
                </a:lnTo>
                <a:lnTo>
                  <a:pt x="64050" y="9022"/>
                </a:lnTo>
                <a:lnTo>
                  <a:pt x="63977" y="8805"/>
                </a:lnTo>
                <a:lnTo>
                  <a:pt x="63977" y="8583"/>
                </a:lnTo>
                <a:lnTo>
                  <a:pt x="63611" y="8583"/>
                </a:lnTo>
                <a:lnTo>
                  <a:pt x="63611" y="8288"/>
                </a:lnTo>
                <a:lnTo>
                  <a:pt x="63394" y="8288"/>
                </a:lnTo>
                <a:lnTo>
                  <a:pt x="63505" y="8144"/>
                </a:lnTo>
                <a:lnTo>
                  <a:pt x="63361" y="7922"/>
                </a:lnTo>
                <a:lnTo>
                  <a:pt x="63066" y="7627"/>
                </a:lnTo>
                <a:lnTo>
                  <a:pt x="62811" y="7333"/>
                </a:lnTo>
                <a:lnTo>
                  <a:pt x="62588" y="7188"/>
                </a:lnTo>
                <a:lnTo>
                  <a:pt x="62444" y="7188"/>
                </a:lnTo>
                <a:lnTo>
                  <a:pt x="62483" y="6894"/>
                </a:lnTo>
                <a:lnTo>
                  <a:pt x="62444" y="6672"/>
                </a:lnTo>
                <a:lnTo>
                  <a:pt x="62261" y="6672"/>
                </a:lnTo>
                <a:lnTo>
                  <a:pt x="62227" y="6750"/>
                </a:lnTo>
                <a:lnTo>
                  <a:pt x="62116" y="6894"/>
                </a:lnTo>
                <a:lnTo>
                  <a:pt x="62116" y="6233"/>
                </a:lnTo>
                <a:lnTo>
                  <a:pt x="61677" y="6011"/>
                </a:lnTo>
                <a:lnTo>
                  <a:pt x="61461" y="6011"/>
                </a:lnTo>
                <a:close/>
                <a:moveTo>
                  <a:pt x="22738" y="6233"/>
                </a:moveTo>
                <a:lnTo>
                  <a:pt x="22955" y="6672"/>
                </a:lnTo>
                <a:lnTo>
                  <a:pt x="23172" y="6672"/>
                </a:lnTo>
                <a:lnTo>
                  <a:pt x="23172" y="6233"/>
                </a:lnTo>
                <a:lnTo>
                  <a:pt x="22738" y="6233"/>
                </a:lnTo>
                <a:close/>
                <a:moveTo>
                  <a:pt x="90583" y="6750"/>
                </a:moveTo>
                <a:lnTo>
                  <a:pt x="90400" y="6894"/>
                </a:lnTo>
                <a:lnTo>
                  <a:pt x="90288" y="6966"/>
                </a:lnTo>
                <a:lnTo>
                  <a:pt x="90111" y="7333"/>
                </a:lnTo>
                <a:lnTo>
                  <a:pt x="89927" y="7777"/>
                </a:lnTo>
                <a:lnTo>
                  <a:pt x="89711" y="8288"/>
                </a:lnTo>
                <a:lnTo>
                  <a:pt x="89600" y="8361"/>
                </a:lnTo>
                <a:lnTo>
                  <a:pt x="89561" y="8505"/>
                </a:lnTo>
                <a:lnTo>
                  <a:pt x="89488" y="8727"/>
                </a:lnTo>
                <a:lnTo>
                  <a:pt x="89561" y="9022"/>
                </a:lnTo>
                <a:lnTo>
                  <a:pt x="89711" y="9166"/>
                </a:lnTo>
                <a:lnTo>
                  <a:pt x="90288" y="8727"/>
                </a:lnTo>
                <a:lnTo>
                  <a:pt x="90733" y="8583"/>
                </a:lnTo>
                <a:lnTo>
                  <a:pt x="91205" y="8583"/>
                </a:lnTo>
                <a:lnTo>
                  <a:pt x="91500" y="8361"/>
                </a:lnTo>
                <a:lnTo>
                  <a:pt x="91533" y="8288"/>
                </a:lnTo>
                <a:lnTo>
                  <a:pt x="91605" y="8066"/>
                </a:lnTo>
                <a:lnTo>
                  <a:pt x="91500" y="7777"/>
                </a:lnTo>
                <a:lnTo>
                  <a:pt x="91311" y="7405"/>
                </a:lnTo>
                <a:lnTo>
                  <a:pt x="91094" y="7188"/>
                </a:lnTo>
                <a:lnTo>
                  <a:pt x="90911" y="7111"/>
                </a:lnTo>
                <a:lnTo>
                  <a:pt x="90838" y="7188"/>
                </a:lnTo>
                <a:lnTo>
                  <a:pt x="90733" y="7333"/>
                </a:lnTo>
                <a:lnTo>
                  <a:pt x="90805" y="7111"/>
                </a:lnTo>
                <a:lnTo>
                  <a:pt x="90733" y="6750"/>
                </a:lnTo>
                <a:lnTo>
                  <a:pt x="90583" y="6750"/>
                </a:lnTo>
                <a:close/>
                <a:moveTo>
                  <a:pt x="21094" y="7188"/>
                </a:moveTo>
                <a:lnTo>
                  <a:pt x="20877" y="7333"/>
                </a:lnTo>
                <a:lnTo>
                  <a:pt x="20655" y="7405"/>
                </a:lnTo>
                <a:lnTo>
                  <a:pt x="20694" y="7561"/>
                </a:lnTo>
                <a:lnTo>
                  <a:pt x="20694" y="7627"/>
                </a:lnTo>
                <a:lnTo>
                  <a:pt x="20877" y="7777"/>
                </a:lnTo>
                <a:lnTo>
                  <a:pt x="20805" y="7922"/>
                </a:lnTo>
                <a:lnTo>
                  <a:pt x="20877" y="8066"/>
                </a:lnTo>
                <a:lnTo>
                  <a:pt x="20911" y="8066"/>
                </a:lnTo>
                <a:lnTo>
                  <a:pt x="21166" y="7922"/>
                </a:lnTo>
                <a:lnTo>
                  <a:pt x="21166" y="8288"/>
                </a:lnTo>
                <a:lnTo>
                  <a:pt x="21022" y="8361"/>
                </a:lnTo>
                <a:lnTo>
                  <a:pt x="20877" y="8583"/>
                </a:lnTo>
                <a:lnTo>
                  <a:pt x="20988" y="8727"/>
                </a:lnTo>
                <a:lnTo>
                  <a:pt x="21494" y="8727"/>
                </a:lnTo>
                <a:lnTo>
                  <a:pt x="21566" y="8805"/>
                </a:lnTo>
                <a:lnTo>
                  <a:pt x="21827" y="8950"/>
                </a:lnTo>
                <a:lnTo>
                  <a:pt x="22077" y="8950"/>
                </a:lnTo>
                <a:lnTo>
                  <a:pt x="22261" y="9022"/>
                </a:lnTo>
                <a:lnTo>
                  <a:pt x="22483" y="9461"/>
                </a:lnTo>
                <a:lnTo>
                  <a:pt x="22627" y="9538"/>
                </a:lnTo>
                <a:lnTo>
                  <a:pt x="22772" y="9461"/>
                </a:lnTo>
                <a:lnTo>
                  <a:pt x="22844" y="9388"/>
                </a:lnTo>
                <a:lnTo>
                  <a:pt x="22844" y="9022"/>
                </a:lnTo>
                <a:lnTo>
                  <a:pt x="22738" y="8950"/>
                </a:lnTo>
                <a:lnTo>
                  <a:pt x="22516" y="8583"/>
                </a:lnTo>
                <a:lnTo>
                  <a:pt x="22627" y="8361"/>
                </a:lnTo>
                <a:lnTo>
                  <a:pt x="22372" y="7850"/>
                </a:lnTo>
                <a:lnTo>
                  <a:pt x="22188" y="7850"/>
                </a:lnTo>
                <a:lnTo>
                  <a:pt x="22077" y="7922"/>
                </a:lnTo>
                <a:lnTo>
                  <a:pt x="21972" y="7922"/>
                </a:lnTo>
                <a:lnTo>
                  <a:pt x="21933" y="7777"/>
                </a:lnTo>
                <a:lnTo>
                  <a:pt x="21900" y="7561"/>
                </a:lnTo>
                <a:lnTo>
                  <a:pt x="21716" y="7405"/>
                </a:lnTo>
                <a:lnTo>
                  <a:pt x="21605" y="7561"/>
                </a:lnTo>
                <a:lnTo>
                  <a:pt x="21494" y="7627"/>
                </a:lnTo>
                <a:lnTo>
                  <a:pt x="21383" y="7561"/>
                </a:lnTo>
                <a:lnTo>
                  <a:pt x="21277" y="7405"/>
                </a:lnTo>
                <a:lnTo>
                  <a:pt x="21166" y="7333"/>
                </a:lnTo>
                <a:lnTo>
                  <a:pt x="21094" y="7188"/>
                </a:lnTo>
                <a:close/>
                <a:moveTo>
                  <a:pt x="59744" y="7627"/>
                </a:moveTo>
                <a:lnTo>
                  <a:pt x="59711" y="7777"/>
                </a:lnTo>
                <a:lnTo>
                  <a:pt x="59711" y="7922"/>
                </a:lnTo>
                <a:lnTo>
                  <a:pt x="59744" y="8144"/>
                </a:lnTo>
                <a:lnTo>
                  <a:pt x="59961" y="8505"/>
                </a:lnTo>
                <a:lnTo>
                  <a:pt x="60144" y="8727"/>
                </a:lnTo>
                <a:lnTo>
                  <a:pt x="60072" y="8361"/>
                </a:lnTo>
                <a:lnTo>
                  <a:pt x="59961" y="8144"/>
                </a:lnTo>
                <a:lnTo>
                  <a:pt x="59744" y="7627"/>
                </a:lnTo>
                <a:close/>
                <a:moveTo>
                  <a:pt x="23283" y="7850"/>
                </a:moveTo>
                <a:lnTo>
                  <a:pt x="23211" y="7922"/>
                </a:lnTo>
                <a:lnTo>
                  <a:pt x="23172" y="8144"/>
                </a:lnTo>
                <a:lnTo>
                  <a:pt x="23211" y="8505"/>
                </a:lnTo>
                <a:lnTo>
                  <a:pt x="23322" y="8727"/>
                </a:lnTo>
                <a:lnTo>
                  <a:pt x="23538" y="9022"/>
                </a:lnTo>
                <a:lnTo>
                  <a:pt x="23505" y="9166"/>
                </a:lnTo>
                <a:lnTo>
                  <a:pt x="23433" y="9244"/>
                </a:lnTo>
                <a:lnTo>
                  <a:pt x="23538" y="9461"/>
                </a:lnTo>
                <a:lnTo>
                  <a:pt x="23688" y="9461"/>
                </a:lnTo>
                <a:lnTo>
                  <a:pt x="24305" y="9244"/>
                </a:lnTo>
                <a:lnTo>
                  <a:pt x="24233" y="8950"/>
                </a:lnTo>
                <a:lnTo>
                  <a:pt x="24305" y="8727"/>
                </a:lnTo>
                <a:lnTo>
                  <a:pt x="24194" y="8505"/>
                </a:lnTo>
                <a:lnTo>
                  <a:pt x="24088" y="8505"/>
                </a:lnTo>
                <a:lnTo>
                  <a:pt x="23905" y="8361"/>
                </a:lnTo>
                <a:lnTo>
                  <a:pt x="23866" y="8288"/>
                </a:lnTo>
                <a:lnTo>
                  <a:pt x="23866" y="8144"/>
                </a:lnTo>
                <a:lnTo>
                  <a:pt x="23577" y="8066"/>
                </a:lnTo>
                <a:lnTo>
                  <a:pt x="23505" y="7922"/>
                </a:lnTo>
                <a:lnTo>
                  <a:pt x="23433" y="7850"/>
                </a:lnTo>
                <a:lnTo>
                  <a:pt x="23283" y="7850"/>
                </a:lnTo>
                <a:close/>
                <a:moveTo>
                  <a:pt x="18833" y="8066"/>
                </a:moveTo>
                <a:lnTo>
                  <a:pt x="18683" y="8144"/>
                </a:lnTo>
                <a:lnTo>
                  <a:pt x="18361" y="8361"/>
                </a:lnTo>
                <a:lnTo>
                  <a:pt x="18066" y="8727"/>
                </a:lnTo>
                <a:lnTo>
                  <a:pt x="18027" y="8805"/>
                </a:lnTo>
                <a:lnTo>
                  <a:pt x="17994" y="8950"/>
                </a:lnTo>
                <a:lnTo>
                  <a:pt x="18066" y="8805"/>
                </a:lnTo>
                <a:lnTo>
                  <a:pt x="18250" y="8727"/>
                </a:lnTo>
                <a:lnTo>
                  <a:pt x="18361" y="8805"/>
                </a:lnTo>
                <a:lnTo>
                  <a:pt x="18505" y="8950"/>
                </a:lnTo>
                <a:lnTo>
                  <a:pt x="19050" y="8950"/>
                </a:lnTo>
                <a:lnTo>
                  <a:pt x="19200" y="8805"/>
                </a:lnTo>
                <a:lnTo>
                  <a:pt x="19377" y="8727"/>
                </a:lnTo>
                <a:lnTo>
                  <a:pt x="19161" y="8288"/>
                </a:lnTo>
                <a:lnTo>
                  <a:pt x="19050" y="8144"/>
                </a:lnTo>
                <a:lnTo>
                  <a:pt x="18833" y="8066"/>
                </a:lnTo>
                <a:close/>
                <a:moveTo>
                  <a:pt x="91972" y="8583"/>
                </a:moveTo>
                <a:lnTo>
                  <a:pt x="92005" y="8800"/>
                </a:lnTo>
                <a:lnTo>
                  <a:pt x="92188" y="8950"/>
                </a:lnTo>
                <a:lnTo>
                  <a:pt x="92300" y="8800"/>
                </a:lnTo>
                <a:lnTo>
                  <a:pt x="92338" y="8583"/>
                </a:lnTo>
                <a:lnTo>
                  <a:pt x="91972" y="8583"/>
                </a:lnTo>
                <a:close/>
                <a:moveTo>
                  <a:pt x="18722" y="9022"/>
                </a:moveTo>
                <a:lnTo>
                  <a:pt x="18394" y="9166"/>
                </a:lnTo>
                <a:lnTo>
                  <a:pt x="18138" y="9388"/>
                </a:lnTo>
                <a:lnTo>
                  <a:pt x="18027" y="9461"/>
                </a:lnTo>
                <a:lnTo>
                  <a:pt x="18027" y="9900"/>
                </a:lnTo>
                <a:lnTo>
                  <a:pt x="18138" y="9977"/>
                </a:lnTo>
                <a:lnTo>
                  <a:pt x="18250" y="10200"/>
                </a:lnTo>
                <a:lnTo>
                  <a:pt x="18394" y="10344"/>
                </a:lnTo>
                <a:lnTo>
                  <a:pt x="18611" y="10200"/>
                </a:lnTo>
                <a:lnTo>
                  <a:pt x="18833" y="10122"/>
                </a:lnTo>
                <a:lnTo>
                  <a:pt x="18977" y="9900"/>
                </a:lnTo>
                <a:lnTo>
                  <a:pt x="18977" y="9755"/>
                </a:lnTo>
                <a:lnTo>
                  <a:pt x="19050" y="9538"/>
                </a:lnTo>
                <a:lnTo>
                  <a:pt x="18938" y="9538"/>
                </a:lnTo>
                <a:lnTo>
                  <a:pt x="19200" y="9244"/>
                </a:lnTo>
                <a:lnTo>
                  <a:pt x="19161" y="9166"/>
                </a:lnTo>
                <a:lnTo>
                  <a:pt x="18977" y="9022"/>
                </a:lnTo>
                <a:lnTo>
                  <a:pt x="18722" y="9022"/>
                </a:lnTo>
                <a:close/>
                <a:moveTo>
                  <a:pt x="17483" y="9244"/>
                </a:moveTo>
                <a:lnTo>
                  <a:pt x="17444" y="9461"/>
                </a:lnTo>
                <a:lnTo>
                  <a:pt x="17555" y="9683"/>
                </a:lnTo>
                <a:lnTo>
                  <a:pt x="17700" y="9755"/>
                </a:lnTo>
                <a:lnTo>
                  <a:pt x="17772" y="9683"/>
                </a:lnTo>
                <a:lnTo>
                  <a:pt x="17883" y="9538"/>
                </a:lnTo>
                <a:lnTo>
                  <a:pt x="17661" y="9244"/>
                </a:lnTo>
                <a:lnTo>
                  <a:pt x="17483" y="9244"/>
                </a:lnTo>
                <a:close/>
                <a:moveTo>
                  <a:pt x="21827" y="9244"/>
                </a:moveTo>
                <a:lnTo>
                  <a:pt x="21716" y="9388"/>
                </a:lnTo>
                <a:lnTo>
                  <a:pt x="21677" y="9538"/>
                </a:lnTo>
                <a:lnTo>
                  <a:pt x="21788" y="9538"/>
                </a:lnTo>
                <a:lnTo>
                  <a:pt x="21972" y="9538"/>
                </a:lnTo>
                <a:lnTo>
                  <a:pt x="22044" y="9461"/>
                </a:lnTo>
                <a:lnTo>
                  <a:pt x="22150" y="9461"/>
                </a:lnTo>
                <a:lnTo>
                  <a:pt x="21972" y="9244"/>
                </a:lnTo>
                <a:lnTo>
                  <a:pt x="21827" y="9244"/>
                </a:lnTo>
                <a:close/>
                <a:moveTo>
                  <a:pt x="20544" y="9538"/>
                </a:moveTo>
                <a:lnTo>
                  <a:pt x="20544" y="9900"/>
                </a:lnTo>
                <a:lnTo>
                  <a:pt x="20805" y="10416"/>
                </a:lnTo>
                <a:lnTo>
                  <a:pt x="20911" y="10561"/>
                </a:lnTo>
                <a:lnTo>
                  <a:pt x="21022" y="10416"/>
                </a:lnTo>
                <a:lnTo>
                  <a:pt x="21094" y="10200"/>
                </a:lnTo>
                <a:lnTo>
                  <a:pt x="20988" y="10122"/>
                </a:lnTo>
                <a:lnTo>
                  <a:pt x="20805" y="9900"/>
                </a:lnTo>
                <a:lnTo>
                  <a:pt x="20694" y="9683"/>
                </a:lnTo>
                <a:lnTo>
                  <a:pt x="20544" y="9538"/>
                </a:lnTo>
                <a:close/>
                <a:moveTo>
                  <a:pt x="24672" y="9538"/>
                </a:moveTo>
                <a:lnTo>
                  <a:pt x="24233" y="9683"/>
                </a:lnTo>
                <a:lnTo>
                  <a:pt x="24011" y="9683"/>
                </a:lnTo>
                <a:lnTo>
                  <a:pt x="23866" y="9900"/>
                </a:lnTo>
                <a:lnTo>
                  <a:pt x="24600" y="10122"/>
                </a:lnTo>
                <a:lnTo>
                  <a:pt x="24777" y="9977"/>
                </a:lnTo>
                <a:lnTo>
                  <a:pt x="24816" y="9900"/>
                </a:lnTo>
                <a:lnTo>
                  <a:pt x="24816" y="9538"/>
                </a:lnTo>
                <a:lnTo>
                  <a:pt x="24672" y="9538"/>
                </a:lnTo>
                <a:close/>
                <a:moveTo>
                  <a:pt x="90950" y="9538"/>
                </a:moveTo>
                <a:lnTo>
                  <a:pt x="90805" y="9683"/>
                </a:lnTo>
                <a:lnTo>
                  <a:pt x="90472" y="10122"/>
                </a:lnTo>
                <a:lnTo>
                  <a:pt x="90000" y="11000"/>
                </a:lnTo>
                <a:lnTo>
                  <a:pt x="89600" y="11294"/>
                </a:lnTo>
                <a:lnTo>
                  <a:pt x="89016" y="11738"/>
                </a:lnTo>
                <a:lnTo>
                  <a:pt x="88761" y="11811"/>
                </a:lnTo>
                <a:lnTo>
                  <a:pt x="88538" y="11811"/>
                </a:lnTo>
                <a:lnTo>
                  <a:pt x="88394" y="11738"/>
                </a:lnTo>
                <a:lnTo>
                  <a:pt x="88394" y="11372"/>
                </a:lnTo>
                <a:lnTo>
                  <a:pt x="87883" y="11594"/>
                </a:lnTo>
                <a:lnTo>
                  <a:pt x="87083" y="11955"/>
                </a:lnTo>
                <a:lnTo>
                  <a:pt x="86677" y="12177"/>
                </a:lnTo>
                <a:lnTo>
                  <a:pt x="86244" y="12472"/>
                </a:lnTo>
                <a:lnTo>
                  <a:pt x="85800" y="12911"/>
                </a:lnTo>
                <a:lnTo>
                  <a:pt x="85438" y="13427"/>
                </a:lnTo>
                <a:lnTo>
                  <a:pt x="85327" y="13788"/>
                </a:lnTo>
                <a:lnTo>
                  <a:pt x="85222" y="14233"/>
                </a:lnTo>
                <a:lnTo>
                  <a:pt x="85111" y="14594"/>
                </a:lnTo>
                <a:lnTo>
                  <a:pt x="85072" y="14744"/>
                </a:lnTo>
                <a:lnTo>
                  <a:pt x="83905" y="14744"/>
                </a:lnTo>
                <a:lnTo>
                  <a:pt x="83577" y="14816"/>
                </a:lnTo>
                <a:lnTo>
                  <a:pt x="83355" y="15033"/>
                </a:lnTo>
                <a:lnTo>
                  <a:pt x="83138" y="15405"/>
                </a:lnTo>
                <a:lnTo>
                  <a:pt x="83138" y="15627"/>
                </a:lnTo>
                <a:lnTo>
                  <a:pt x="83100" y="15772"/>
                </a:lnTo>
                <a:lnTo>
                  <a:pt x="83172" y="16211"/>
                </a:lnTo>
                <a:lnTo>
                  <a:pt x="83283" y="16800"/>
                </a:lnTo>
                <a:lnTo>
                  <a:pt x="83100" y="16872"/>
                </a:lnTo>
                <a:lnTo>
                  <a:pt x="82922" y="16872"/>
                </a:lnTo>
                <a:lnTo>
                  <a:pt x="82594" y="16800"/>
                </a:lnTo>
                <a:lnTo>
                  <a:pt x="82116" y="16800"/>
                </a:lnTo>
                <a:lnTo>
                  <a:pt x="81861" y="17311"/>
                </a:lnTo>
                <a:lnTo>
                  <a:pt x="81677" y="17527"/>
                </a:lnTo>
                <a:lnTo>
                  <a:pt x="81566" y="17527"/>
                </a:lnTo>
                <a:lnTo>
                  <a:pt x="81494" y="17311"/>
                </a:lnTo>
                <a:lnTo>
                  <a:pt x="81383" y="16572"/>
                </a:lnTo>
                <a:lnTo>
                  <a:pt x="81383" y="16211"/>
                </a:lnTo>
                <a:lnTo>
                  <a:pt x="81311" y="15988"/>
                </a:lnTo>
                <a:lnTo>
                  <a:pt x="81205" y="16572"/>
                </a:lnTo>
                <a:lnTo>
                  <a:pt x="81094" y="16872"/>
                </a:lnTo>
                <a:lnTo>
                  <a:pt x="80877" y="17238"/>
                </a:lnTo>
                <a:lnTo>
                  <a:pt x="80694" y="17527"/>
                </a:lnTo>
                <a:lnTo>
                  <a:pt x="80766" y="17972"/>
                </a:lnTo>
                <a:lnTo>
                  <a:pt x="80988" y="18483"/>
                </a:lnTo>
                <a:lnTo>
                  <a:pt x="81061" y="18850"/>
                </a:lnTo>
                <a:lnTo>
                  <a:pt x="81061" y="19000"/>
                </a:lnTo>
                <a:lnTo>
                  <a:pt x="80988" y="19366"/>
                </a:lnTo>
                <a:lnTo>
                  <a:pt x="80950" y="19583"/>
                </a:lnTo>
                <a:lnTo>
                  <a:pt x="80877" y="19877"/>
                </a:lnTo>
                <a:lnTo>
                  <a:pt x="80877" y="20244"/>
                </a:lnTo>
                <a:lnTo>
                  <a:pt x="80988" y="20977"/>
                </a:lnTo>
                <a:lnTo>
                  <a:pt x="81094" y="21638"/>
                </a:lnTo>
                <a:lnTo>
                  <a:pt x="81094" y="21855"/>
                </a:lnTo>
                <a:lnTo>
                  <a:pt x="80988" y="21933"/>
                </a:lnTo>
                <a:lnTo>
                  <a:pt x="80950" y="21855"/>
                </a:lnTo>
                <a:lnTo>
                  <a:pt x="80838" y="21711"/>
                </a:lnTo>
                <a:lnTo>
                  <a:pt x="80727" y="21272"/>
                </a:lnTo>
                <a:lnTo>
                  <a:pt x="80622" y="20761"/>
                </a:lnTo>
                <a:lnTo>
                  <a:pt x="80511" y="20022"/>
                </a:lnTo>
                <a:lnTo>
                  <a:pt x="80400" y="18627"/>
                </a:lnTo>
                <a:lnTo>
                  <a:pt x="80400" y="17311"/>
                </a:lnTo>
                <a:lnTo>
                  <a:pt x="80472" y="17088"/>
                </a:lnTo>
                <a:lnTo>
                  <a:pt x="80583" y="16650"/>
                </a:lnTo>
                <a:lnTo>
                  <a:pt x="80583" y="16572"/>
                </a:lnTo>
                <a:lnTo>
                  <a:pt x="80511" y="16355"/>
                </a:lnTo>
                <a:lnTo>
                  <a:pt x="80366" y="16211"/>
                </a:lnTo>
                <a:lnTo>
                  <a:pt x="80038" y="15988"/>
                </a:lnTo>
                <a:lnTo>
                  <a:pt x="79816" y="15988"/>
                </a:lnTo>
                <a:lnTo>
                  <a:pt x="79600" y="16211"/>
                </a:lnTo>
                <a:lnTo>
                  <a:pt x="79344" y="16427"/>
                </a:lnTo>
                <a:lnTo>
                  <a:pt x="79127" y="16800"/>
                </a:lnTo>
                <a:lnTo>
                  <a:pt x="78905" y="17238"/>
                </a:lnTo>
                <a:lnTo>
                  <a:pt x="78683" y="17605"/>
                </a:lnTo>
                <a:lnTo>
                  <a:pt x="78577" y="18044"/>
                </a:lnTo>
                <a:lnTo>
                  <a:pt x="78538" y="18411"/>
                </a:lnTo>
                <a:lnTo>
                  <a:pt x="78577" y="19144"/>
                </a:lnTo>
                <a:lnTo>
                  <a:pt x="78683" y="19805"/>
                </a:lnTo>
                <a:lnTo>
                  <a:pt x="78905" y="20316"/>
                </a:lnTo>
                <a:lnTo>
                  <a:pt x="79088" y="20761"/>
                </a:lnTo>
                <a:lnTo>
                  <a:pt x="79233" y="21416"/>
                </a:lnTo>
                <a:lnTo>
                  <a:pt x="79233" y="21638"/>
                </a:lnTo>
                <a:lnTo>
                  <a:pt x="79088" y="21638"/>
                </a:lnTo>
                <a:lnTo>
                  <a:pt x="78794" y="21416"/>
                </a:lnTo>
                <a:lnTo>
                  <a:pt x="78177" y="20761"/>
                </a:lnTo>
                <a:lnTo>
                  <a:pt x="77844" y="20461"/>
                </a:lnTo>
                <a:lnTo>
                  <a:pt x="77594" y="20244"/>
                </a:lnTo>
                <a:lnTo>
                  <a:pt x="77077" y="20022"/>
                </a:lnTo>
                <a:lnTo>
                  <a:pt x="76716" y="19877"/>
                </a:lnTo>
                <a:lnTo>
                  <a:pt x="76572" y="20022"/>
                </a:lnTo>
                <a:lnTo>
                  <a:pt x="76461" y="20100"/>
                </a:lnTo>
                <a:lnTo>
                  <a:pt x="76388" y="20244"/>
                </a:lnTo>
                <a:lnTo>
                  <a:pt x="76461" y="20461"/>
                </a:lnTo>
                <a:lnTo>
                  <a:pt x="76500" y="20616"/>
                </a:lnTo>
                <a:lnTo>
                  <a:pt x="76461" y="21200"/>
                </a:lnTo>
                <a:lnTo>
                  <a:pt x="76350" y="21638"/>
                </a:lnTo>
                <a:lnTo>
                  <a:pt x="75911" y="21055"/>
                </a:lnTo>
                <a:lnTo>
                  <a:pt x="75877" y="21055"/>
                </a:lnTo>
                <a:lnTo>
                  <a:pt x="75472" y="21200"/>
                </a:lnTo>
                <a:lnTo>
                  <a:pt x="75072" y="21494"/>
                </a:lnTo>
                <a:lnTo>
                  <a:pt x="74633" y="21638"/>
                </a:lnTo>
                <a:lnTo>
                  <a:pt x="74416" y="21638"/>
                </a:lnTo>
                <a:lnTo>
                  <a:pt x="74194" y="21494"/>
                </a:lnTo>
                <a:lnTo>
                  <a:pt x="74161" y="21272"/>
                </a:lnTo>
                <a:lnTo>
                  <a:pt x="74050" y="21200"/>
                </a:lnTo>
                <a:lnTo>
                  <a:pt x="73761" y="21200"/>
                </a:lnTo>
                <a:lnTo>
                  <a:pt x="73394" y="21494"/>
                </a:lnTo>
                <a:lnTo>
                  <a:pt x="73033" y="21855"/>
                </a:lnTo>
                <a:lnTo>
                  <a:pt x="72227" y="22811"/>
                </a:lnTo>
                <a:lnTo>
                  <a:pt x="71972" y="23105"/>
                </a:lnTo>
                <a:lnTo>
                  <a:pt x="71750" y="23327"/>
                </a:lnTo>
                <a:lnTo>
                  <a:pt x="71566" y="23255"/>
                </a:lnTo>
                <a:lnTo>
                  <a:pt x="71461" y="23105"/>
                </a:lnTo>
                <a:lnTo>
                  <a:pt x="71422" y="23033"/>
                </a:lnTo>
                <a:lnTo>
                  <a:pt x="71422" y="22811"/>
                </a:lnTo>
                <a:lnTo>
                  <a:pt x="71461" y="22372"/>
                </a:lnTo>
                <a:lnTo>
                  <a:pt x="71461" y="21638"/>
                </a:lnTo>
                <a:lnTo>
                  <a:pt x="71388" y="21272"/>
                </a:lnTo>
                <a:lnTo>
                  <a:pt x="71316" y="21272"/>
                </a:lnTo>
                <a:lnTo>
                  <a:pt x="71166" y="21416"/>
                </a:lnTo>
                <a:lnTo>
                  <a:pt x="70983" y="21933"/>
                </a:lnTo>
                <a:lnTo>
                  <a:pt x="70838" y="22888"/>
                </a:lnTo>
                <a:lnTo>
                  <a:pt x="70838" y="23105"/>
                </a:lnTo>
                <a:lnTo>
                  <a:pt x="70872" y="23255"/>
                </a:lnTo>
                <a:lnTo>
                  <a:pt x="70983" y="23327"/>
                </a:lnTo>
                <a:lnTo>
                  <a:pt x="70983" y="23838"/>
                </a:lnTo>
                <a:lnTo>
                  <a:pt x="70872" y="24055"/>
                </a:lnTo>
                <a:lnTo>
                  <a:pt x="70072" y="24055"/>
                </a:lnTo>
                <a:lnTo>
                  <a:pt x="69961" y="24277"/>
                </a:lnTo>
                <a:lnTo>
                  <a:pt x="69855" y="24650"/>
                </a:lnTo>
                <a:lnTo>
                  <a:pt x="69816" y="24938"/>
                </a:lnTo>
                <a:lnTo>
                  <a:pt x="69705" y="25233"/>
                </a:lnTo>
                <a:lnTo>
                  <a:pt x="69561" y="25594"/>
                </a:lnTo>
                <a:lnTo>
                  <a:pt x="69272" y="25672"/>
                </a:lnTo>
                <a:lnTo>
                  <a:pt x="68977" y="25672"/>
                </a:lnTo>
                <a:lnTo>
                  <a:pt x="68538" y="25383"/>
                </a:lnTo>
                <a:lnTo>
                  <a:pt x="68538" y="26333"/>
                </a:lnTo>
                <a:lnTo>
                  <a:pt x="68322" y="26261"/>
                </a:lnTo>
                <a:lnTo>
                  <a:pt x="68172" y="26044"/>
                </a:lnTo>
                <a:lnTo>
                  <a:pt x="68066" y="25822"/>
                </a:lnTo>
                <a:lnTo>
                  <a:pt x="67955" y="25450"/>
                </a:lnTo>
                <a:lnTo>
                  <a:pt x="67850" y="24716"/>
                </a:lnTo>
                <a:lnTo>
                  <a:pt x="67738" y="24055"/>
                </a:lnTo>
                <a:lnTo>
                  <a:pt x="68355" y="24055"/>
                </a:lnTo>
                <a:lnTo>
                  <a:pt x="68650" y="24205"/>
                </a:lnTo>
                <a:lnTo>
                  <a:pt x="68977" y="24277"/>
                </a:lnTo>
                <a:lnTo>
                  <a:pt x="69233" y="24427"/>
                </a:lnTo>
                <a:lnTo>
                  <a:pt x="69561" y="24277"/>
                </a:lnTo>
                <a:lnTo>
                  <a:pt x="69783" y="23988"/>
                </a:lnTo>
                <a:lnTo>
                  <a:pt x="69961" y="23694"/>
                </a:lnTo>
                <a:lnTo>
                  <a:pt x="70033" y="23472"/>
                </a:lnTo>
                <a:lnTo>
                  <a:pt x="70033" y="23255"/>
                </a:lnTo>
                <a:lnTo>
                  <a:pt x="69961" y="23033"/>
                </a:lnTo>
                <a:lnTo>
                  <a:pt x="69855" y="22811"/>
                </a:lnTo>
                <a:lnTo>
                  <a:pt x="69783" y="22450"/>
                </a:lnTo>
                <a:lnTo>
                  <a:pt x="69561" y="22222"/>
                </a:lnTo>
                <a:lnTo>
                  <a:pt x="68977" y="21711"/>
                </a:lnTo>
                <a:lnTo>
                  <a:pt x="68433" y="21272"/>
                </a:lnTo>
                <a:lnTo>
                  <a:pt x="67738" y="20761"/>
                </a:lnTo>
                <a:lnTo>
                  <a:pt x="66861" y="20100"/>
                </a:lnTo>
                <a:lnTo>
                  <a:pt x="66716" y="20100"/>
                </a:lnTo>
                <a:lnTo>
                  <a:pt x="66605" y="20022"/>
                </a:lnTo>
                <a:lnTo>
                  <a:pt x="66383" y="20100"/>
                </a:lnTo>
                <a:lnTo>
                  <a:pt x="66022" y="20022"/>
                </a:lnTo>
                <a:lnTo>
                  <a:pt x="65950" y="19805"/>
                </a:lnTo>
                <a:lnTo>
                  <a:pt x="65805" y="19583"/>
                </a:lnTo>
                <a:lnTo>
                  <a:pt x="66061" y="19438"/>
                </a:lnTo>
                <a:lnTo>
                  <a:pt x="66166" y="19366"/>
                </a:lnTo>
                <a:lnTo>
                  <a:pt x="66277" y="19000"/>
                </a:lnTo>
                <a:lnTo>
                  <a:pt x="66061" y="18850"/>
                </a:lnTo>
                <a:lnTo>
                  <a:pt x="65877" y="18705"/>
                </a:lnTo>
                <a:lnTo>
                  <a:pt x="65766" y="18850"/>
                </a:lnTo>
                <a:lnTo>
                  <a:pt x="65694" y="19000"/>
                </a:lnTo>
                <a:lnTo>
                  <a:pt x="65583" y="18922"/>
                </a:lnTo>
                <a:lnTo>
                  <a:pt x="65583" y="18850"/>
                </a:lnTo>
                <a:lnTo>
                  <a:pt x="65544" y="18483"/>
                </a:lnTo>
                <a:lnTo>
                  <a:pt x="65327" y="18850"/>
                </a:lnTo>
                <a:lnTo>
                  <a:pt x="65111" y="19144"/>
                </a:lnTo>
                <a:lnTo>
                  <a:pt x="65111" y="18922"/>
                </a:lnTo>
                <a:lnTo>
                  <a:pt x="65072" y="18705"/>
                </a:lnTo>
                <a:lnTo>
                  <a:pt x="64888" y="18922"/>
                </a:lnTo>
                <a:lnTo>
                  <a:pt x="64672" y="19366"/>
                </a:lnTo>
                <a:lnTo>
                  <a:pt x="64522" y="19438"/>
                </a:lnTo>
                <a:lnTo>
                  <a:pt x="64633" y="19216"/>
                </a:lnTo>
                <a:lnTo>
                  <a:pt x="64672" y="19000"/>
                </a:lnTo>
                <a:lnTo>
                  <a:pt x="64777" y="18922"/>
                </a:lnTo>
                <a:lnTo>
                  <a:pt x="64777" y="18627"/>
                </a:lnTo>
                <a:lnTo>
                  <a:pt x="64744" y="18627"/>
                </a:lnTo>
                <a:lnTo>
                  <a:pt x="64522" y="18705"/>
                </a:lnTo>
                <a:lnTo>
                  <a:pt x="64344" y="18850"/>
                </a:lnTo>
                <a:lnTo>
                  <a:pt x="64161" y="18922"/>
                </a:lnTo>
                <a:lnTo>
                  <a:pt x="64050" y="18850"/>
                </a:lnTo>
                <a:lnTo>
                  <a:pt x="63938" y="18627"/>
                </a:lnTo>
                <a:lnTo>
                  <a:pt x="63755" y="18850"/>
                </a:lnTo>
                <a:lnTo>
                  <a:pt x="63722" y="18850"/>
                </a:lnTo>
                <a:lnTo>
                  <a:pt x="63650" y="18922"/>
                </a:lnTo>
                <a:lnTo>
                  <a:pt x="63722" y="19144"/>
                </a:lnTo>
                <a:lnTo>
                  <a:pt x="63833" y="19216"/>
                </a:lnTo>
                <a:lnTo>
                  <a:pt x="63722" y="19366"/>
                </a:lnTo>
                <a:lnTo>
                  <a:pt x="63538" y="19438"/>
                </a:lnTo>
                <a:lnTo>
                  <a:pt x="63394" y="19583"/>
                </a:lnTo>
                <a:lnTo>
                  <a:pt x="63283" y="19877"/>
                </a:lnTo>
                <a:lnTo>
                  <a:pt x="63283" y="19438"/>
                </a:lnTo>
                <a:lnTo>
                  <a:pt x="63138" y="19583"/>
                </a:lnTo>
                <a:lnTo>
                  <a:pt x="63027" y="19805"/>
                </a:lnTo>
                <a:lnTo>
                  <a:pt x="62955" y="20022"/>
                </a:lnTo>
                <a:lnTo>
                  <a:pt x="62844" y="20100"/>
                </a:lnTo>
                <a:lnTo>
                  <a:pt x="62844" y="19877"/>
                </a:lnTo>
                <a:lnTo>
                  <a:pt x="62588" y="19877"/>
                </a:lnTo>
                <a:lnTo>
                  <a:pt x="62444" y="20022"/>
                </a:lnTo>
                <a:lnTo>
                  <a:pt x="62338" y="20100"/>
                </a:lnTo>
                <a:lnTo>
                  <a:pt x="62444" y="20316"/>
                </a:lnTo>
                <a:lnTo>
                  <a:pt x="62338" y="20461"/>
                </a:lnTo>
                <a:lnTo>
                  <a:pt x="62227" y="20316"/>
                </a:lnTo>
                <a:lnTo>
                  <a:pt x="62044" y="20538"/>
                </a:lnTo>
                <a:lnTo>
                  <a:pt x="61972" y="20761"/>
                </a:lnTo>
                <a:lnTo>
                  <a:pt x="62116" y="20761"/>
                </a:lnTo>
                <a:lnTo>
                  <a:pt x="62005" y="21055"/>
                </a:lnTo>
                <a:lnTo>
                  <a:pt x="61972" y="21272"/>
                </a:lnTo>
                <a:lnTo>
                  <a:pt x="61894" y="21416"/>
                </a:lnTo>
                <a:lnTo>
                  <a:pt x="61788" y="21416"/>
                </a:lnTo>
                <a:lnTo>
                  <a:pt x="61750" y="21272"/>
                </a:lnTo>
                <a:lnTo>
                  <a:pt x="61644" y="21711"/>
                </a:lnTo>
                <a:lnTo>
                  <a:pt x="61461" y="22155"/>
                </a:lnTo>
                <a:lnTo>
                  <a:pt x="61311" y="22594"/>
                </a:lnTo>
                <a:lnTo>
                  <a:pt x="61094" y="22811"/>
                </a:lnTo>
                <a:lnTo>
                  <a:pt x="60950" y="23033"/>
                </a:lnTo>
                <a:lnTo>
                  <a:pt x="60766" y="23255"/>
                </a:lnTo>
                <a:lnTo>
                  <a:pt x="60550" y="23766"/>
                </a:lnTo>
                <a:lnTo>
                  <a:pt x="60438" y="24277"/>
                </a:lnTo>
                <a:lnTo>
                  <a:pt x="60366" y="24716"/>
                </a:lnTo>
                <a:lnTo>
                  <a:pt x="60288" y="25088"/>
                </a:lnTo>
                <a:lnTo>
                  <a:pt x="60255" y="25233"/>
                </a:lnTo>
                <a:lnTo>
                  <a:pt x="59744" y="26261"/>
                </a:lnTo>
                <a:lnTo>
                  <a:pt x="59488" y="26700"/>
                </a:lnTo>
                <a:lnTo>
                  <a:pt x="59122" y="26988"/>
                </a:lnTo>
                <a:lnTo>
                  <a:pt x="59450" y="27066"/>
                </a:lnTo>
                <a:lnTo>
                  <a:pt x="59016" y="27288"/>
                </a:lnTo>
                <a:lnTo>
                  <a:pt x="58905" y="27505"/>
                </a:lnTo>
                <a:lnTo>
                  <a:pt x="58761" y="27727"/>
                </a:lnTo>
                <a:lnTo>
                  <a:pt x="58577" y="27872"/>
                </a:lnTo>
                <a:lnTo>
                  <a:pt x="58427" y="28088"/>
                </a:lnTo>
                <a:lnTo>
                  <a:pt x="58211" y="28461"/>
                </a:lnTo>
                <a:lnTo>
                  <a:pt x="58138" y="28683"/>
                </a:lnTo>
                <a:lnTo>
                  <a:pt x="58027" y="28827"/>
                </a:lnTo>
                <a:lnTo>
                  <a:pt x="57994" y="28900"/>
                </a:lnTo>
                <a:lnTo>
                  <a:pt x="57955" y="29122"/>
                </a:lnTo>
                <a:lnTo>
                  <a:pt x="57994" y="30000"/>
                </a:lnTo>
                <a:lnTo>
                  <a:pt x="58027" y="30438"/>
                </a:lnTo>
                <a:lnTo>
                  <a:pt x="58138" y="30733"/>
                </a:lnTo>
                <a:lnTo>
                  <a:pt x="58027" y="31100"/>
                </a:lnTo>
                <a:lnTo>
                  <a:pt x="57955" y="31394"/>
                </a:lnTo>
                <a:lnTo>
                  <a:pt x="58105" y="31322"/>
                </a:lnTo>
                <a:lnTo>
                  <a:pt x="58250" y="31322"/>
                </a:lnTo>
                <a:lnTo>
                  <a:pt x="58250" y="31616"/>
                </a:lnTo>
                <a:lnTo>
                  <a:pt x="58138" y="31688"/>
                </a:lnTo>
                <a:lnTo>
                  <a:pt x="58105" y="31833"/>
                </a:lnTo>
                <a:lnTo>
                  <a:pt x="58027" y="31911"/>
                </a:lnTo>
                <a:lnTo>
                  <a:pt x="58322" y="32350"/>
                </a:lnTo>
                <a:lnTo>
                  <a:pt x="58577" y="32716"/>
                </a:lnTo>
                <a:lnTo>
                  <a:pt x="58794" y="32572"/>
                </a:lnTo>
                <a:lnTo>
                  <a:pt x="58944" y="32494"/>
                </a:lnTo>
                <a:lnTo>
                  <a:pt x="59266" y="32127"/>
                </a:lnTo>
                <a:lnTo>
                  <a:pt x="59711" y="31100"/>
                </a:lnTo>
                <a:lnTo>
                  <a:pt x="59816" y="31394"/>
                </a:lnTo>
                <a:lnTo>
                  <a:pt x="59855" y="31538"/>
                </a:lnTo>
                <a:lnTo>
                  <a:pt x="59950" y="31605"/>
                </a:lnTo>
                <a:lnTo>
                  <a:pt x="59927" y="31688"/>
                </a:lnTo>
                <a:lnTo>
                  <a:pt x="59927" y="32272"/>
                </a:lnTo>
                <a:lnTo>
                  <a:pt x="60072" y="32572"/>
                </a:lnTo>
                <a:lnTo>
                  <a:pt x="60144" y="32788"/>
                </a:lnTo>
                <a:lnTo>
                  <a:pt x="60255" y="33450"/>
                </a:lnTo>
                <a:lnTo>
                  <a:pt x="60288" y="33738"/>
                </a:lnTo>
                <a:lnTo>
                  <a:pt x="60400" y="34111"/>
                </a:lnTo>
                <a:lnTo>
                  <a:pt x="60366" y="34327"/>
                </a:lnTo>
                <a:lnTo>
                  <a:pt x="60438" y="34911"/>
                </a:lnTo>
                <a:lnTo>
                  <a:pt x="60550" y="35283"/>
                </a:lnTo>
                <a:lnTo>
                  <a:pt x="60622" y="35355"/>
                </a:lnTo>
                <a:lnTo>
                  <a:pt x="60733" y="35355"/>
                </a:lnTo>
                <a:lnTo>
                  <a:pt x="60838" y="35283"/>
                </a:lnTo>
                <a:lnTo>
                  <a:pt x="60950" y="35066"/>
                </a:lnTo>
                <a:lnTo>
                  <a:pt x="61055" y="34766"/>
                </a:lnTo>
                <a:lnTo>
                  <a:pt x="61205" y="34616"/>
                </a:lnTo>
                <a:lnTo>
                  <a:pt x="61533" y="34616"/>
                </a:lnTo>
                <a:lnTo>
                  <a:pt x="61572" y="34405"/>
                </a:lnTo>
                <a:lnTo>
                  <a:pt x="61677" y="34177"/>
                </a:lnTo>
                <a:lnTo>
                  <a:pt x="61788" y="33888"/>
                </a:lnTo>
                <a:lnTo>
                  <a:pt x="61861" y="33516"/>
                </a:lnTo>
                <a:lnTo>
                  <a:pt x="61750" y="33450"/>
                </a:lnTo>
                <a:lnTo>
                  <a:pt x="61677" y="33300"/>
                </a:lnTo>
                <a:lnTo>
                  <a:pt x="61677" y="32716"/>
                </a:lnTo>
                <a:lnTo>
                  <a:pt x="61788" y="32350"/>
                </a:lnTo>
                <a:lnTo>
                  <a:pt x="61861" y="32055"/>
                </a:lnTo>
                <a:lnTo>
                  <a:pt x="62005" y="31911"/>
                </a:lnTo>
                <a:lnTo>
                  <a:pt x="62155" y="31833"/>
                </a:lnTo>
                <a:lnTo>
                  <a:pt x="62338" y="31616"/>
                </a:lnTo>
                <a:lnTo>
                  <a:pt x="62444" y="31322"/>
                </a:lnTo>
                <a:lnTo>
                  <a:pt x="62483" y="30955"/>
                </a:lnTo>
                <a:lnTo>
                  <a:pt x="62444" y="30661"/>
                </a:lnTo>
                <a:lnTo>
                  <a:pt x="62338" y="30294"/>
                </a:lnTo>
                <a:lnTo>
                  <a:pt x="62116" y="30077"/>
                </a:lnTo>
                <a:lnTo>
                  <a:pt x="61972" y="30000"/>
                </a:lnTo>
                <a:lnTo>
                  <a:pt x="61972" y="29783"/>
                </a:lnTo>
                <a:lnTo>
                  <a:pt x="61861" y="29561"/>
                </a:lnTo>
                <a:lnTo>
                  <a:pt x="61861" y="29122"/>
                </a:lnTo>
                <a:lnTo>
                  <a:pt x="61972" y="28900"/>
                </a:lnTo>
                <a:lnTo>
                  <a:pt x="61972" y="28683"/>
                </a:lnTo>
                <a:lnTo>
                  <a:pt x="62005" y="28461"/>
                </a:lnTo>
                <a:lnTo>
                  <a:pt x="62005" y="28166"/>
                </a:lnTo>
                <a:lnTo>
                  <a:pt x="62116" y="27944"/>
                </a:lnTo>
                <a:lnTo>
                  <a:pt x="62261" y="27727"/>
                </a:lnTo>
                <a:lnTo>
                  <a:pt x="62555" y="27433"/>
                </a:lnTo>
                <a:lnTo>
                  <a:pt x="63027" y="26844"/>
                </a:lnTo>
                <a:lnTo>
                  <a:pt x="63250" y="26550"/>
                </a:lnTo>
                <a:lnTo>
                  <a:pt x="63361" y="26333"/>
                </a:lnTo>
                <a:lnTo>
                  <a:pt x="63361" y="25594"/>
                </a:lnTo>
                <a:lnTo>
                  <a:pt x="63394" y="25155"/>
                </a:lnTo>
                <a:lnTo>
                  <a:pt x="63538" y="24866"/>
                </a:lnTo>
                <a:lnTo>
                  <a:pt x="63755" y="24716"/>
                </a:lnTo>
                <a:lnTo>
                  <a:pt x="64050" y="24650"/>
                </a:lnTo>
                <a:lnTo>
                  <a:pt x="64305" y="24650"/>
                </a:lnTo>
                <a:lnTo>
                  <a:pt x="64522" y="24716"/>
                </a:lnTo>
                <a:lnTo>
                  <a:pt x="64672" y="24938"/>
                </a:lnTo>
                <a:lnTo>
                  <a:pt x="64744" y="25155"/>
                </a:lnTo>
                <a:lnTo>
                  <a:pt x="64744" y="25383"/>
                </a:lnTo>
                <a:lnTo>
                  <a:pt x="64672" y="25594"/>
                </a:lnTo>
                <a:lnTo>
                  <a:pt x="64561" y="25822"/>
                </a:lnTo>
                <a:lnTo>
                  <a:pt x="64305" y="26044"/>
                </a:lnTo>
                <a:lnTo>
                  <a:pt x="64050" y="26483"/>
                </a:lnTo>
                <a:lnTo>
                  <a:pt x="63833" y="26988"/>
                </a:lnTo>
                <a:lnTo>
                  <a:pt x="63538" y="27505"/>
                </a:lnTo>
                <a:lnTo>
                  <a:pt x="63394" y="27650"/>
                </a:lnTo>
                <a:lnTo>
                  <a:pt x="63250" y="27727"/>
                </a:lnTo>
                <a:lnTo>
                  <a:pt x="63250" y="28166"/>
                </a:lnTo>
                <a:lnTo>
                  <a:pt x="63283" y="28683"/>
                </a:lnTo>
                <a:lnTo>
                  <a:pt x="63361" y="28900"/>
                </a:lnTo>
                <a:lnTo>
                  <a:pt x="63466" y="29122"/>
                </a:lnTo>
                <a:lnTo>
                  <a:pt x="63283" y="29483"/>
                </a:lnTo>
                <a:lnTo>
                  <a:pt x="63283" y="29561"/>
                </a:lnTo>
                <a:lnTo>
                  <a:pt x="63361" y="30000"/>
                </a:lnTo>
                <a:lnTo>
                  <a:pt x="63466" y="30222"/>
                </a:lnTo>
                <a:lnTo>
                  <a:pt x="63611" y="30438"/>
                </a:lnTo>
                <a:lnTo>
                  <a:pt x="63755" y="30438"/>
                </a:lnTo>
                <a:lnTo>
                  <a:pt x="63833" y="30661"/>
                </a:lnTo>
                <a:lnTo>
                  <a:pt x="63866" y="30661"/>
                </a:lnTo>
                <a:lnTo>
                  <a:pt x="64050" y="30733"/>
                </a:lnTo>
                <a:lnTo>
                  <a:pt x="64416" y="30661"/>
                </a:lnTo>
                <a:lnTo>
                  <a:pt x="64744" y="30438"/>
                </a:lnTo>
                <a:lnTo>
                  <a:pt x="64966" y="30438"/>
                </a:lnTo>
                <a:lnTo>
                  <a:pt x="65222" y="30294"/>
                </a:lnTo>
                <a:lnTo>
                  <a:pt x="65472" y="30222"/>
                </a:lnTo>
                <a:lnTo>
                  <a:pt x="65583" y="30077"/>
                </a:lnTo>
                <a:lnTo>
                  <a:pt x="65655" y="29927"/>
                </a:lnTo>
                <a:lnTo>
                  <a:pt x="65805" y="30222"/>
                </a:lnTo>
                <a:lnTo>
                  <a:pt x="65877" y="30438"/>
                </a:lnTo>
                <a:lnTo>
                  <a:pt x="65911" y="30733"/>
                </a:lnTo>
                <a:lnTo>
                  <a:pt x="65655" y="31100"/>
                </a:lnTo>
                <a:lnTo>
                  <a:pt x="65255" y="31322"/>
                </a:lnTo>
                <a:lnTo>
                  <a:pt x="65000" y="31177"/>
                </a:lnTo>
                <a:lnTo>
                  <a:pt x="64672" y="31100"/>
                </a:lnTo>
                <a:lnTo>
                  <a:pt x="64450" y="31177"/>
                </a:lnTo>
                <a:lnTo>
                  <a:pt x="64200" y="31394"/>
                </a:lnTo>
                <a:lnTo>
                  <a:pt x="64050" y="31616"/>
                </a:lnTo>
                <a:lnTo>
                  <a:pt x="63977" y="31833"/>
                </a:lnTo>
                <a:lnTo>
                  <a:pt x="64050" y="31911"/>
                </a:lnTo>
                <a:lnTo>
                  <a:pt x="64200" y="32350"/>
                </a:lnTo>
                <a:lnTo>
                  <a:pt x="64305" y="32716"/>
                </a:lnTo>
                <a:lnTo>
                  <a:pt x="64344" y="32933"/>
                </a:lnTo>
                <a:lnTo>
                  <a:pt x="64344" y="33300"/>
                </a:lnTo>
                <a:lnTo>
                  <a:pt x="64305" y="33450"/>
                </a:lnTo>
                <a:lnTo>
                  <a:pt x="64161" y="33450"/>
                </a:lnTo>
                <a:lnTo>
                  <a:pt x="64050" y="33300"/>
                </a:lnTo>
                <a:lnTo>
                  <a:pt x="63938" y="33227"/>
                </a:lnTo>
                <a:lnTo>
                  <a:pt x="63833" y="33011"/>
                </a:lnTo>
                <a:lnTo>
                  <a:pt x="63722" y="32933"/>
                </a:lnTo>
                <a:lnTo>
                  <a:pt x="63611" y="32933"/>
                </a:lnTo>
                <a:lnTo>
                  <a:pt x="63538" y="33155"/>
                </a:lnTo>
                <a:lnTo>
                  <a:pt x="63394" y="33516"/>
                </a:lnTo>
                <a:lnTo>
                  <a:pt x="63283" y="34111"/>
                </a:lnTo>
                <a:lnTo>
                  <a:pt x="63250" y="34550"/>
                </a:lnTo>
                <a:lnTo>
                  <a:pt x="63177" y="34844"/>
                </a:lnTo>
                <a:lnTo>
                  <a:pt x="63177" y="35066"/>
                </a:lnTo>
                <a:lnTo>
                  <a:pt x="63027" y="35355"/>
                </a:lnTo>
                <a:lnTo>
                  <a:pt x="62916" y="35722"/>
                </a:lnTo>
                <a:lnTo>
                  <a:pt x="62844" y="35944"/>
                </a:lnTo>
                <a:lnTo>
                  <a:pt x="62811" y="36161"/>
                </a:lnTo>
                <a:lnTo>
                  <a:pt x="62844" y="36161"/>
                </a:lnTo>
                <a:lnTo>
                  <a:pt x="62372" y="36233"/>
                </a:lnTo>
                <a:lnTo>
                  <a:pt x="62444" y="36011"/>
                </a:lnTo>
                <a:lnTo>
                  <a:pt x="62261" y="35944"/>
                </a:lnTo>
                <a:lnTo>
                  <a:pt x="61972" y="35944"/>
                </a:lnTo>
                <a:lnTo>
                  <a:pt x="61788" y="36011"/>
                </a:lnTo>
                <a:lnTo>
                  <a:pt x="61644" y="36311"/>
                </a:lnTo>
                <a:lnTo>
                  <a:pt x="61350" y="36455"/>
                </a:lnTo>
                <a:lnTo>
                  <a:pt x="61094" y="36527"/>
                </a:lnTo>
                <a:lnTo>
                  <a:pt x="60983" y="36750"/>
                </a:lnTo>
                <a:lnTo>
                  <a:pt x="60877" y="36750"/>
                </a:lnTo>
                <a:lnTo>
                  <a:pt x="60655" y="36455"/>
                </a:lnTo>
                <a:lnTo>
                  <a:pt x="60733" y="36233"/>
                </a:lnTo>
                <a:lnTo>
                  <a:pt x="60550" y="36233"/>
                </a:lnTo>
                <a:lnTo>
                  <a:pt x="60366" y="36455"/>
                </a:lnTo>
                <a:lnTo>
                  <a:pt x="60144" y="36672"/>
                </a:lnTo>
                <a:lnTo>
                  <a:pt x="59927" y="36672"/>
                </a:lnTo>
                <a:lnTo>
                  <a:pt x="59855" y="36527"/>
                </a:lnTo>
                <a:lnTo>
                  <a:pt x="59855" y="36455"/>
                </a:lnTo>
                <a:lnTo>
                  <a:pt x="59711" y="36311"/>
                </a:lnTo>
                <a:lnTo>
                  <a:pt x="59561" y="36311"/>
                </a:lnTo>
                <a:lnTo>
                  <a:pt x="59561" y="36011"/>
                </a:lnTo>
                <a:lnTo>
                  <a:pt x="59488" y="35944"/>
                </a:lnTo>
                <a:lnTo>
                  <a:pt x="59450" y="35572"/>
                </a:lnTo>
                <a:lnTo>
                  <a:pt x="59450" y="35355"/>
                </a:lnTo>
                <a:lnTo>
                  <a:pt x="59561" y="35133"/>
                </a:lnTo>
                <a:lnTo>
                  <a:pt x="59711" y="34766"/>
                </a:lnTo>
                <a:lnTo>
                  <a:pt x="59744" y="34616"/>
                </a:lnTo>
                <a:lnTo>
                  <a:pt x="59816" y="34550"/>
                </a:lnTo>
                <a:lnTo>
                  <a:pt x="59816" y="34327"/>
                </a:lnTo>
                <a:lnTo>
                  <a:pt x="59711" y="34327"/>
                </a:lnTo>
                <a:lnTo>
                  <a:pt x="59600" y="34111"/>
                </a:lnTo>
                <a:lnTo>
                  <a:pt x="59633" y="33738"/>
                </a:lnTo>
                <a:lnTo>
                  <a:pt x="59711" y="33450"/>
                </a:lnTo>
                <a:lnTo>
                  <a:pt x="59711" y="33155"/>
                </a:lnTo>
                <a:lnTo>
                  <a:pt x="59450" y="33450"/>
                </a:lnTo>
                <a:lnTo>
                  <a:pt x="59161" y="33672"/>
                </a:lnTo>
                <a:lnTo>
                  <a:pt x="59122" y="33888"/>
                </a:lnTo>
                <a:lnTo>
                  <a:pt x="59016" y="34111"/>
                </a:lnTo>
                <a:lnTo>
                  <a:pt x="58944" y="34327"/>
                </a:lnTo>
                <a:lnTo>
                  <a:pt x="58944" y="35066"/>
                </a:lnTo>
                <a:lnTo>
                  <a:pt x="59016" y="35355"/>
                </a:lnTo>
                <a:lnTo>
                  <a:pt x="59122" y="35722"/>
                </a:lnTo>
                <a:lnTo>
                  <a:pt x="59161" y="36011"/>
                </a:lnTo>
                <a:lnTo>
                  <a:pt x="59233" y="36672"/>
                </a:lnTo>
                <a:lnTo>
                  <a:pt x="59233" y="36750"/>
                </a:lnTo>
                <a:lnTo>
                  <a:pt x="59161" y="36894"/>
                </a:lnTo>
                <a:lnTo>
                  <a:pt x="59016" y="37111"/>
                </a:lnTo>
                <a:lnTo>
                  <a:pt x="58833" y="36966"/>
                </a:lnTo>
                <a:lnTo>
                  <a:pt x="58761" y="36966"/>
                </a:lnTo>
                <a:lnTo>
                  <a:pt x="58650" y="37188"/>
                </a:lnTo>
                <a:lnTo>
                  <a:pt x="58650" y="37333"/>
                </a:lnTo>
                <a:lnTo>
                  <a:pt x="58577" y="37188"/>
                </a:lnTo>
                <a:lnTo>
                  <a:pt x="58538" y="37333"/>
                </a:lnTo>
                <a:lnTo>
                  <a:pt x="58427" y="37188"/>
                </a:lnTo>
                <a:lnTo>
                  <a:pt x="58250" y="37333"/>
                </a:lnTo>
                <a:lnTo>
                  <a:pt x="58105" y="37550"/>
                </a:lnTo>
                <a:lnTo>
                  <a:pt x="57844" y="37922"/>
                </a:lnTo>
                <a:lnTo>
                  <a:pt x="57738" y="38144"/>
                </a:lnTo>
                <a:lnTo>
                  <a:pt x="57738" y="38800"/>
                </a:lnTo>
                <a:lnTo>
                  <a:pt x="57661" y="39022"/>
                </a:lnTo>
                <a:lnTo>
                  <a:pt x="57333" y="39244"/>
                </a:lnTo>
                <a:lnTo>
                  <a:pt x="57083" y="39461"/>
                </a:lnTo>
                <a:lnTo>
                  <a:pt x="56933" y="39538"/>
                </a:lnTo>
                <a:lnTo>
                  <a:pt x="56822" y="39977"/>
                </a:lnTo>
                <a:lnTo>
                  <a:pt x="56750" y="40344"/>
                </a:lnTo>
                <a:lnTo>
                  <a:pt x="56605" y="40561"/>
                </a:lnTo>
                <a:lnTo>
                  <a:pt x="56388" y="40638"/>
                </a:lnTo>
                <a:lnTo>
                  <a:pt x="56350" y="40855"/>
                </a:lnTo>
                <a:lnTo>
                  <a:pt x="56166" y="41000"/>
                </a:lnTo>
                <a:lnTo>
                  <a:pt x="55950" y="40855"/>
                </a:lnTo>
                <a:lnTo>
                  <a:pt x="55838" y="40638"/>
                </a:lnTo>
                <a:lnTo>
                  <a:pt x="55694" y="40638"/>
                </a:lnTo>
                <a:lnTo>
                  <a:pt x="55694" y="41077"/>
                </a:lnTo>
                <a:lnTo>
                  <a:pt x="55727" y="41294"/>
                </a:lnTo>
                <a:lnTo>
                  <a:pt x="55727" y="41516"/>
                </a:lnTo>
                <a:lnTo>
                  <a:pt x="55477" y="41594"/>
                </a:lnTo>
                <a:lnTo>
                  <a:pt x="55327" y="41594"/>
                </a:lnTo>
                <a:lnTo>
                  <a:pt x="55144" y="41372"/>
                </a:lnTo>
                <a:lnTo>
                  <a:pt x="54888" y="41516"/>
                </a:lnTo>
                <a:lnTo>
                  <a:pt x="54744" y="41811"/>
                </a:lnTo>
                <a:lnTo>
                  <a:pt x="54744" y="41955"/>
                </a:lnTo>
                <a:lnTo>
                  <a:pt x="54855" y="42177"/>
                </a:lnTo>
                <a:lnTo>
                  <a:pt x="55033" y="42394"/>
                </a:lnTo>
                <a:lnTo>
                  <a:pt x="55438" y="42616"/>
                </a:lnTo>
                <a:lnTo>
                  <a:pt x="55550" y="42688"/>
                </a:lnTo>
                <a:lnTo>
                  <a:pt x="55583" y="42761"/>
                </a:lnTo>
                <a:lnTo>
                  <a:pt x="55583" y="42983"/>
                </a:lnTo>
                <a:lnTo>
                  <a:pt x="55655" y="43350"/>
                </a:lnTo>
                <a:lnTo>
                  <a:pt x="55727" y="43427"/>
                </a:lnTo>
                <a:lnTo>
                  <a:pt x="55911" y="43572"/>
                </a:lnTo>
                <a:lnTo>
                  <a:pt x="55950" y="43788"/>
                </a:lnTo>
                <a:lnTo>
                  <a:pt x="55950" y="43866"/>
                </a:lnTo>
                <a:lnTo>
                  <a:pt x="55911" y="44305"/>
                </a:lnTo>
                <a:lnTo>
                  <a:pt x="55950" y="44233"/>
                </a:lnTo>
                <a:lnTo>
                  <a:pt x="55950" y="44816"/>
                </a:lnTo>
                <a:lnTo>
                  <a:pt x="55911" y="45183"/>
                </a:lnTo>
                <a:lnTo>
                  <a:pt x="55911" y="45405"/>
                </a:lnTo>
                <a:lnTo>
                  <a:pt x="55838" y="45694"/>
                </a:lnTo>
                <a:lnTo>
                  <a:pt x="55800" y="45916"/>
                </a:lnTo>
                <a:lnTo>
                  <a:pt x="55550" y="45988"/>
                </a:lnTo>
                <a:lnTo>
                  <a:pt x="55366" y="45988"/>
                </a:lnTo>
                <a:lnTo>
                  <a:pt x="55255" y="45916"/>
                </a:lnTo>
                <a:lnTo>
                  <a:pt x="55144" y="45988"/>
                </a:lnTo>
                <a:lnTo>
                  <a:pt x="54633" y="45988"/>
                </a:lnTo>
                <a:lnTo>
                  <a:pt x="54527" y="45916"/>
                </a:lnTo>
                <a:lnTo>
                  <a:pt x="54416" y="45772"/>
                </a:lnTo>
                <a:lnTo>
                  <a:pt x="53761" y="45772"/>
                </a:lnTo>
                <a:lnTo>
                  <a:pt x="53722" y="45694"/>
                </a:lnTo>
                <a:lnTo>
                  <a:pt x="53433" y="45988"/>
                </a:lnTo>
                <a:lnTo>
                  <a:pt x="53283" y="46211"/>
                </a:lnTo>
                <a:lnTo>
                  <a:pt x="53250" y="46355"/>
                </a:lnTo>
                <a:lnTo>
                  <a:pt x="53283" y="46800"/>
                </a:lnTo>
                <a:lnTo>
                  <a:pt x="53322" y="47022"/>
                </a:lnTo>
                <a:lnTo>
                  <a:pt x="53322" y="47311"/>
                </a:lnTo>
                <a:lnTo>
                  <a:pt x="53283" y="48188"/>
                </a:lnTo>
                <a:lnTo>
                  <a:pt x="53250" y="49144"/>
                </a:lnTo>
                <a:lnTo>
                  <a:pt x="53172" y="49366"/>
                </a:lnTo>
                <a:lnTo>
                  <a:pt x="53138" y="49438"/>
                </a:lnTo>
                <a:lnTo>
                  <a:pt x="53138" y="49661"/>
                </a:lnTo>
                <a:lnTo>
                  <a:pt x="53172" y="49877"/>
                </a:lnTo>
                <a:lnTo>
                  <a:pt x="53322" y="50022"/>
                </a:lnTo>
                <a:lnTo>
                  <a:pt x="53322" y="51055"/>
                </a:lnTo>
                <a:lnTo>
                  <a:pt x="53650" y="51055"/>
                </a:lnTo>
                <a:lnTo>
                  <a:pt x="53938" y="50977"/>
                </a:lnTo>
                <a:lnTo>
                  <a:pt x="53977" y="50977"/>
                </a:lnTo>
                <a:lnTo>
                  <a:pt x="54088" y="51055"/>
                </a:lnTo>
                <a:lnTo>
                  <a:pt x="54194" y="51416"/>
                </a:lnTo>
                <a:lnTo>
                  <a:pt x="54233" y="51711"/>
                </a:lnTo>
                <a:lnTo>
                  <a:pt x="54305" y="51855"/>
                </a:lnTo>
                <a:lnTo>
                  <a:pt x="54344" y="51855"/>
                </a:lnTo>
                <a:lnTo>
                  <a:pt x="54561" y="51711"/>
                </a:lnTo>
                <a:lnTo>
                  <a:pt x="54744" y="51638"/>
                </a:lnTo>
                <a:lnTo>
                  <a:pt x="54888" y="51416"/>
                </a:lnTo>
                <a:lnTo>
                  <a:pt x="55033" y="51416"/>
                </a:lnTo>
                <a:lnTo>
                  <a:pt x="55255" y="51272"/>
                </a:lnTo>
                <a:lnTo>
                  <a:pt x="55583" y="51272"/>
                </a:lnTo>
                <a:lnTo>
                  <a:pt x="55694" y="51055"/>
                </a:lnTo>
                <a:lnTo>
                  <a:pt x="55727" y="50833"/>
                </a:lnTo>
                <a:lnTo>
                  <a:pt x="55838" y="50611"/>
                </a:lnTo>
                <a:lnTo>
                  <a:pt x="56022" y="50538"/>
                </a:lnTo>
                <a:lnTo>
                  <a:pt x="56133" y="50316"/>
                </a:lnTo>
                <a:lnTo>
                  <a:pt x="56350" y="49661"/>
                </a:lnTo>
                <a:lnTo>
                  <a:pt x="56244" y="49583"/>
                </a:lnTo>
                <a:lnTo>
                  <a:pt x="56166" y="49366"/>
                </a:lnTo>
                <a:lnTo>
                  <a:pt x="56244" y="48922"/>
                </a:lnTo>
                <a:lnTo>
                  <a:pt x="56388" y="48411"/>
                </a:lnTo>
                <a:lnTo>
                  <a:pt x="56533" y="48044"/>
                </a:lnTo>
                <a:lnTo>
                  <a:pt x="56750" y="47822"/>
                </a:lnTo>
                <a:lnTo>
                  <a:pt x="57083" y="47527"/>
                </a:lnTo>
                <a:lnTo>
                  <a:pt x="57261" y="47311"/>
                </a:lnTo>
                <a:lnTo>
                  <a:pt x="57333" y="47022"/>
                </a:lnTo>
                <a:lnTo>
                  <a:pt x="57261" y="46572"/>
                </a:lnTo>
                <a:lnTo>
                  <a:pt x="57300" y="46211"/>
                </a:lnTo>
                <a:lnTo>
                  <a:pt x="57333" y="46133"/>
                </a:lnTo>
                <a:lnTo>
                  <a:pt x="57516" y="45988"/>
                </a:lnTo>
                <a:lnTo>
                  <a:pt x="57627" y="45916"/>
                </a:lnTo>
                <a:lnTo>
                  <a:pt x="57772" y="45916"/>
                </a:lnTo>
                <a:lnTo>
                  <a:pt x="57955" y="45988"/>
                </a:lnTo>
                <a:lnTo>
                  <a:pt x="58105" y="46133"/>
                </a:lnTo>
                <a:lnTo>
                  <a:pt x="58250" y="46211"/>
                </a:lnTo>
                <a:lnTo>
                  <a:pt x="58466" y="46133"/>
                </a:lnTo>
                <a:lnTo>
                  <a:pt x="58650" y="45916"/>
                </a:lnTo>
                <a:lnTo>
                  <a:pt x="58905" y="45627"/>
                </a:lnTo>
                <a:lnTo>
                  <a:pt x="59050" y="45255"/>
                </a:lnTo>
                <a:lnTo>
                  <a:pt x="59122" y="45183"/>
                </a:lnTo>
                <a:lnTo>
                  <a:pt x="59377" y="45183"/>
                </a:lnTo>
                <a:lnTo>
                  <a:pt x="59561" y="45255"/>
                </a:lnTo>
                <a:lnTo>
                  <a:pt x="59711" y="45694"/>
                </a:lnTo>
                <a:lnTo>
                  <a:pt x="59816" y="46211"/>
                </a:lnTo>
                <a:lnTo>
                  <a:pt x="59961" y="46650"/>
                </a:lnTo>
                <a:lnTo>
                  <a:pt x="60072" y="46872"/>
                </a:lnTo>
                <a:lnTo>
                  <a:pt x="60255" y="47088"/>
                </a:lnTo>
                <a:lnTo>
                  <a:pt x="60511" y="47527"/>
                </a:lnTo>
                <a:lnTo>
                  <a:pt x="60655" y="47750"/>
                </a:lnTo>
                <a:lnTo>
                  <a:pt x="60950" y="47822"/>
                </a:lnTo>
                <a:lnTo>
                  <a:pt x="60950" y="47966"/>
                </a:lnTo>
                <a:lnTo>
                  <a:pt x="60983" y="48044"/>
                </a:lnTo>
                <a:lnTo>
                  <a:pt x="61166" y="48044"/>
                </a:lnTo>
                <a:lnTo>
                  <a:pt x="61311" y="48483"/>
                </a:lnTo>
                <a:lnTo>
                  <a:pt x="61461" y="48850"/>
                </a:lnTo>
                <a:lnTo>
                  <a:pt x="61533" y="49144"/>
                </a:lnTo>
                <a:lnTo>
                  <a:pt x="61572" y="49216"/>
                </a:lnTo>
                <a:lnTo>
                  <a:pt x="61572" y="49438"/>
                </a:lnTo>
                <a:lnTo>
                  <a:pt x="61533" y="49877"/>
                </a:lnTo>
                <a:lnTo>
                  <a:pt x="61461" y="50100"/>
                </a:lnTo>
                <a:lnTo>
                  <a:pt x="61350" y="50100"/>
                </a:lnTo>
                <a:lnTo>
                  <a:pt x="61422" y="50244"/>
                </a:lnTo>
                <a:lnTo>
                  <a:pt x="61533" y="50316"/>
                </a:lnTo>
                <a:lnTo>
                  <a:pt x="61644" y="50244"/>
                </a:lnTo>
                <a:lnTo>
                  <a:pt x="61677" y="50022"/>
                </a:lnTo>
                <a:lnTo>
                  <a:pt x="61677" y="49805"/>
                </a:lnTo>
                <a:lnTo>
                  <a:pt x="61750" y="49583"/>
                </a:lnTo>
                <a:lnTo>
                  <a:pt x="61894" y="49583"/>
                </a:lnTo>
                <a:lnTo>
                  <a:pt x="61894" y="49216"/>
                </a:lnTo>
                <a:lnTo>
                  <a:pt x="61788" y="49144"/>
                </a:lnTo>
                <a:lnTo>
                  <a:pt x="61750" y="48922"/>
                </a:lnTo>
                <a:lnTo>
                  <a:pt x="61677" y="48850"/>
                </a:lnTo>
                <a:lnTo>
                  <a:pt x="61750" y="48627"/>
                </a:lnTo>
                <a:lnTo>
                  <a:pt x="61788" y="48483"/>
                </a:lnTo>
                <a:lnTo>
                  <a:pt x="61972" y="48411"/>
                </a:lnTo>
                <a:lnTo>
                  <a:pt x="62044" y="48411"/>
                </a:lnTo>
                <a:lnTo>
                  <a:pt x="62155" y="48627"/>
                </a:lnTo>
                <a:lnTo>
                  <a:pt x="62338" y="48705"/>
                </a:lnTo>
                <a:lnTo>
                  <a:pt x="62338" y="48411"/>
                </a:lnTo>
                <a:lnTo>
                  <a:pt x="62227" y="48188"/>
                </a:lnTo>
                <a:lnTo>
                  <a:pt x="61572" y="47527"/>
                </a:lnTo>
                <a:lnTo>
                  <a:pt x="61533" y="47311"/>
                </a:lnTo>
                <a:lnTo>
                  <a:pt x="61572" y="47238"/>
                </a:lnTo>
                <a:lnTo>
                  <a:pt x="61205" y="47238"/>
                </a:lnTo>
                <a:lnTo>
                  <a:pt x="61094" y="47088"/>
                </a:lnTo>
                <a:lnTo>
                  <a:pt x="60983" y="46800"/>
                </a:lnTo>
                <a:lnTo>
                  <a:pt x="60766" y="45916"/>
                </a:lnTo>
                <a:lnTo>
                  <a:pt x="60655" y="45694"/>
                </a:lnTo>
                <a:lnTo>
                  <a:pt x="60550" y="45627"/>
                </a:lnTo>
                <a:lnTo>
                  <a:pt x="60400" y="45405"/>
                </a:lnTo>
                <a:lnTo>
                  <a:pt x="60366" y="45183"/>
                </a:lnTo>
                <a:lnTo>
                  <a:pt x="60366" y="44527"/>
                </a:lnTo>
                <a:lnTo>
                  <a:pt x="60288" y="44377"/>
                </a:lnTo>
                <a:lnTo>
                  <a:pt x="60438" y="44233"/>
                </a:lnTo>
                <a:lnTo>
                  <a:pt x="60733" y="44011"/>
                </a:lnTo>
                <a:lnTo>
                  <a:pt x="60733" y="44377"/>
                </a:lnTo>
                <a:lnTo>
                  <a:pt x="60766" y="44527"/>
                </a:lnTo>
                <a:lnTo>
                  <a:pt x="60838" y="44594"/>
                </a:lnTo>
                <a:lnTo>
                  <a:pt x="61205" y="44594"/>
                </a:lnTo>
                <a:lnTo>
                  <a:pt x="61238" y="45033"/>
                </a:lnTo>
                <a:lnTo>
                  <a:pt x="61350" y="45477"/>
                </a:lnTo>
                <a:lnTo>
                  <a:pt x="61572" y="45772"/>
                </a:lnTo>
                <a:lnTo>
                  <a:pt x="61750" y="45988"/>
                </a:lnTo>
                <a:lnTo>
                  <a:pt x="61972" y="45988"/>
                </a:lnTo>
                <a:lnTo>
                  <a:pt x="61972" y="46133"/>
                </a:lnTo>
                <a:lnTo>
                  <a:pt x="62044" y="46355"/>
                </a:lnTo>
                <a:lnTo>
                  <a:pt x="62261" y="46427"/>
                </a:lnTo>
                <a:lnTo>
                  <a:pt x="62555" y="46872"/>
                </a:lnTo>
                <a:lnTo>
                  <a:pt x="62666" y="47238"/>
                </a:lnTo>
                <a:lnTo>
                  <a:pt x="62700" y="47527"/>
                </a:lnTo>
                <a:lnTo>
                  <a:pt x="62700" y="48044"/>
                </a:lnTo>
                <a:lnTo>
                  <a:pt x="62738" y="48411"/>
                </a:lnTo>
                <a:lnTo>
                  <a:pt x="62811" y="48705"/>
                </a:lnTo>
                <a:lnTo>
                  <a:pt x="63177" y="49438"/>
                </a:lnTo>
                <a:lnTo>
                  <a:pt x="63283" y="49877"/>
                </a:lnTo>
                <a:lnTo>
                  <a:pt x="63283" y="50022"/>
                </a:lnTo>
                <a:lnTo>
                  <a:pt x="63361" y="50100"/>
                </a:lnTo>
                <a:lnTo>
                  <a:pt x="63538" y="50100"/>
                </a:lnTo>
                <a:lnTo>
                  <a:pt x="63466" y="50316"/>
                </a:lnTo>
                <a:lnTo>
                  <a:pt x="63394" y="50316"/>
                </a:lnTo>
                <a:lnTo>
                  <a:pt x="63394" y="50461"/>
                </a:lnTo>
                <a:lnTo>
                  <a:pt x="63466" y="50761"/>
                </a:lnTo>
                <a:lnTo>
                  <a:pt x="63505" y="50977"/>
                </a:lnTo>
                <a:lnTo>
                  <a:pt x="63611" y="51200"/>
                </a:lnTo>
                <a:lnTo>
                  <a:pt x="63755" y="51272"/>
                </a:lnTo>
                <a:lnTo>
                  <a:pt x="63938" y="51272"/>
                </a:lnTo>
                <a:lnTo>
                  <a:pt x="63866" y="51200"/>
                </a:lnTo>
                <a:lnTo>
                  <a:pt x="63866" y="50977"/>
                </a:lnTo>
                <a:lnTo>
                  <a:pt x="63938" y="50761"/>
                </a:lnTo>
                <a:lnTo>
                  <a:pt x="63866" y="50538"/>
                </a:lnTo>
                <a:lnTo>
                  <a:pt x="63833" y="50316"/>
                </a:lnTo>
                <a:lnTo>
                  <a:pt x="63833" y="50100"/>
                </a:lnTo>
                <a:lnTo>
                  <a:pt x="63977" y="50316"/>
                </a:lnTo>
                <a:lnTo>
                  <a:pt x="64161" y="50461"/>
                </a:lnTo>
                <a:lnTo>
                  <a:pt x="64200" y="50461"/>
                </a:lnTo>
                <a:lnTo>
                  <a:pt x="64272" y="50316"/>
                </a:lnTo>
                <a:lnTo>
                  <a:pt x="64344" y="50316"/>
                </a:lnTo>
                <a:lnTo>
                  <a:pt x="64344" y="50100"/>
                </a:lnTo>
                <a:lnTo>
                  <a:pt x="64272" y="50022"/>
                </a:lnTo>
                <a:lnTo>
                  <a:pt x="64088" y="49805"/>
                </a:lnTo>
                <a:lnTo>
                  <a:pt x="63938" y="49438"/>
                </a:lnTo>
                <a:lnTo>
                  <a:pt x="63977" y="49144"/>
                </a:lnTo>
                <a:lnTo>
                  <a:pt x="63722" y="48627"/>
                </a:lnTo>
                <a:lnTo>
                  <a:pt x="63755" y="48483"/>
                </a:lnTo>
                <a:lnTo>
                  <a:pt x="63866" y="48411"/>
                </a:lnTo>
                <a:lnTo>
                  <a:pt x="63938" y="48483"/>
                </a:lnTo>
                <a:lnTo>
                  <a:pt x="63977" y="48627"/>
                </a:lnTo>
                <a:lnTo>
                  <a:pt x="64088" y="48705"/>
                </a:lnTo>
                <a:lnTo>
                  <a:pt x="64200" y="48705"/>
                </a:lnTo>
                <a:lnTo>
                  <a:pt x="64200" y="48188"/>
                </a:lnTo>
                <a:lnTo>
                  <a:pt x="64344" y="48044"/>
                </a:lnTo>
                <a:lnTo>
                  <a:pt x="64450" y="47966"/>
                </a:lnTo>
                <a:lnTo>
                  <a:pt x="64744" y="47966"/>
                </a:lnTo>
                <a:lnTo>
                  <a:pt x="64855" y="48188"/>
                </a:lnTo>
                <a:lnTo>
                  <a:pt x="64966" y="48266"/>
                </a:lnTo>
                <a:lnTo>
                  <a:pt x="65072" y="48411"/>
                </a:lnTo>
                <a:lnTo>
                  <a:pt x="65144" y="48411"/>
                </a:lnTo>
                <a:lnTo>
                  <a:pt x="65216" y="48188"/>
                </a:lnTo>
                <a:lnTo>
                  <a:pt x="65438" y="47966"/>
                </a:lnTo>
                <a:lnTo>
                  <a:pt x="65544" y="47822"/>
                </a:lnTo>
                <a:lnTo>
                  <a:pt x="65805" y="47822"/>
                </a:lnTo>
                <a:lnTo>
                  <a:pt x="65877" y="47750"/>
                </a:lnTo>
                <a:lnTo>
                  <a:pt x="65544" y="47088"/>
                </a:lnTo>
                <a:lnTo>
                  <a:pt x="65472" y="46800"/>
                </a:lnTo>
                <a:lnTo>
                  <a:pt x="65472" y="46427"/>
                </a:lnTo>
                <a:lnTo>
                  <a:pt x="65583" y="46211"/>
                </a:lnTo>
                <a:lnTo>
                  <a:pt x="65805" y="45694"/>
                </a:lnTo>
                <a:lnTo>
                  <a:pt x="65805" y="45033"/>
                </a:lnTo>
                <a:lnTo>
                  <a:pt x="65877" y="44744"/>
                </a:lnTo>
                <a:lnTo>
                  <a:pt x="65911" y="44594"/>
                </a:lnTo>
                <a:lnTo>
                  <a:pt x="65950" y="44527"/>
                </a:lnTo>
                <a:lnTo>
                  <a:pt x="66133" y="44377"/>
                </a:lnTo>
                <a:lnTo>
                  <a:pt x="66133" y="44011"/>
                </a:lnTo>
                <a:lnTo>
                  <a:pt x="66277" y="43866"/>
                </a:lnTo>
                <a:lnTo>
                  <a:pt x="66383" y="43572"/>
                </a:lnTo>
                <a:lnTo>
                  <a:pt x="66494" y="43350"/>
                </a:lnTo>
                <a:lnTo>
                  <a:pt x="66677" y="43200"/>
                </a:lnTo>
                <a:lnTo>
                  <a:pt x="66716" y="43350"/>
                </a:lnTo>
                <a:lnTo>
                  <a:pt x="66861" y="43572"/>
                </a:lnTo>
                <a:lnTo>
                  <a:pt x="67150" y="44083"/>
                </a:lnTo>
                <a:lnTo>
                  <a:pt x="67444" y="44966"/>
                </a:lnTo>
                <a:lnTo>
                  <a:pt x="67555" y="45033"/>
                </a:lnTo>
                <a:lnTo>
                  <a:pt x="67738" y="44966"/>
                </a:lnTo>
                <a:lnTo>
                  <a:pt x="68250" y="44527"/>
                </a:lnTo>
                <a:lnTo>
                  <a:pt x="68355" y="44305"/>
                </a:lnTo>
                <a:lnTo>
                  <a:pt x="68066" y="44233"/>
                </a:lnTo>
                <a:lnTo>
                  <a:pt x="67955" y="44083"/>
                </a:lnTo>
                <a:lnTo>
                  <a:pt x="67883" y="44011"/>
                </a:lnTo>
                <a:lnTo>
                  <a:pt x="67850" y="43866"/>
                </a:lnTo>
                <a:lnTo>
                  <a:pt x="67994" y="43644"/>
                </a:lnTo>
                <a:lnTo>
                  <a:pt x="68322" y="43350"/>
                </a:lnTo>
                <a:lnTo>
                  <a:pt x="69011" y="42761"/>
                </a:lnTo>
                <a:lnTo>
                  <a:pt x="68977" y="42911"/>
                </a:lnTo>
                <a:lnTo>
                  <a:pt x="68866" y="43200"/>
                </a:lnTo>
                <a:lnTo>
                  <a:pt x="68866" y="43350"/>
                </a:lnTo>
                <a:lnTo>
                  <a:pt x="68905" y="43644"/>
                </a:lnTo>
                <a:lnTo>
                  <a:pt x="68905" y="43866"/>
                </a:lnTo>
                <a:lnTo>
                  <a:pt x="68794" y="44011"/>
                </a:lnTo>
                <a:lnTo>
                  <a:pt x="68688" y="44233"/>
                </a:lnTo>
                <a:lnTo>
                  <a:pt x="68466" y="44305"/>
                </a:lnTo>
                <a:lnTo>
                  <a:pt x="68650" y="44744"/>
                </a:lnTo>
                <a:lnTo>
                  <a:pt x="68866" y="45183"/>
                </a:lnTo>
                <a:lnTo>
                  <a:pt x="69377" y="45694"/>
                </a:lnTo>
                <a:lnTo>
                  <a:pt x="69672" y="45916"/>
                </a:lnTo>
                <a:lnTo>
                  <a:pt x="69927" y="46211"/>
                </a:lnTo>
                <a:lnTo>
                  <a:pt x="70072" y="46800"/>
                </a:lnTo>
                <a:lnTo>
                  <a:pt x="70072" y="47022"/>
                </a:lnTo>
                <a:lnTo>
                  <a:pt x="70144" y="47311"/>
                </a:lnTo>
                <a:lnTo>
                  <a:pt x="70183" y="47311"/>
                </a:lnTo>
                <a:lnTo>
                  <a:pt x="69961" y="47527"/>
                </a:lnTo>
                <a:lnTo>
                  <a:pt x="69816" y="47750"/>
                </a:lnTo>
                <a:lnTo>
                  <a:pt x="69600" y="47822"/>
                </a:lnTo>
                <a:lnTo>
                  <a:pt x="68905" y="47822"/>
                </a:lnTo>
                <a:lnTo>
                  <a:pt x="68577" y="47750"/>
                </a:lnTo>
                <a:lnTo>
                  <a:pt x="68355" y="47527"/>
                </a:lnTo>
                <a:lnTo>
                  <a:pt x="68322" y="47383"/>
                </a:lnTo>
                <a:lnTo>
                  <a:pt x="68172" y="47311"/>
                </a:lnTo>
                <a:lnTo>
                  <a:pt x="68066" y="47238"/>
                </a:lnTo>
                <a:lnTo>
                  <a:pt x="67955" y="47088"/>
                </a:lnTo>
                <a:lnTo>
                  <a:pt x="67738" y="47022"/>
                </a:lnTo>
                <a:lnTo>
                  <a:pt x="67405" y="47088"/>
                </a:lnTo>
                <a:lnTo>
                  <a:pt x="67188" y="47088"/>
                </a:lnTo>
                <a:lnTo>
                  <a:pt x="67077" y="47238"/>
                </a:lnTo>
                <a:lnTo>
                  <a:pt x="66827" y="47527"/>
                </a:lnTo>
                <a:lnTo>
                  <a:pt x="66716" y="47605"/>
                </a:lnTo>
                <a:lnTo>
                  <a:pt x="66605" y="47750"/>
                </a:lnTo>
                <a:lnTo>
                  <a:pt x="65950" y="47750"/>
                </a:lnTo>
                <a:lnTo>
                  <a:pt x="65911" y="47822"/>
                </a:lnTo>
                <a:lnTo>
                  <a:pt x="65950" y="47966"/>
                </a:lnTo>
                <a:lnTo>
                  <a:pt x="66022" y="48188"/>
                </a:lnTo>
                <a:lnTo>
                  <a:pt x="65766" y="48266"/>
                </a:lnTo>
                <a:lnTo>
                  <a:pt x="65438" y="48411"/>
                </a:lnTo>
                <a:lnTo>
                  <a:pt x="65111" y="48483"/>
                </a:lnTo>
                <a:lnTo>
                  <a:pt x="65000" y="48705"/>
                </a:lnTo>
                <a:lnTo>
                  <a:pt x="64966" y="48922"/>
                </a:lnTo>
                <a:lnTo>
                  <a:pt x="65000" y="49000"/>
                </a:lnTo>
                <a:lnTo>
                  <a:pt x="65144" y="49000"/>
                </a:lnTo>
                <a:lnTo>
                  <a:pt x="65144" y="49583"/>
                </a:lnTo>
                <a:lnTo>
                  <a:pt x="65111" y="49805"/>
                </a:lnTo>
                <a:lnTo>
                  <a:pt x="64966" y="50022"/>
                </a:lnTo>
                <a:lnTo>
                  <a:pt x="65144" y="50100"/>
                </a:lnTo>
                <a:lnTo>
                  <a:pt x="65327" y="50461"/>
                </a:lnTo>
                <a:lnTo>
                  <a:pt x="65327" y="50611"/>
                </a:lnTo>
                <a:lnTo>
                  <a:pt x="65366" y="50833"/>
                </a:lnTo>
                <a:lnTo>
                  <a:pt x="65655" y="51200"/>
                </a:lnTo>
                <a:lnTo>
                  <a:pt x="65544" y="51272"/>
                </a:lnTo>
                <a:lnTo>
                  <a:pt x="65805" y="51272"/>
                </a:lnTo>
                <a:lnTo>
                  <a:pt x="65911" y="51416"/>
                </a:lnTo>
                <a:lnTo>
                  <a:pt x="66061" y="51638"/>
                </a:lnTo>
                <a:lnTo>
                  <a:pt x="66238" y="51711"/>
                </a:lnTo>
                <a:lnTo>
                  <a:pt x="66350" y="51638"/>
                </a:lnTo>
                <a:lnTo>
                  <a:pt x="66383" y="51494"/>
                </a:lnTo>
                <a:lnTo>
                  <a:pt x="66494" y="51272"/>
                </a:lnTo>
                <a:lnTo>
                  <a:pt x="66605" y="51200"/>
                </a:lnTo>
                <a:lnTo>
                  <a:pt x="66827" y="51272"/>
                </a:lnTo>
                <a:lnTo>
                  <a:pt x="67044" y="51711"/>
                </a:lnTo>
                <a:lnTo>
                  <a:pt x="67261" y="51855"/>
                </a:lnTo>
                <a:lnTo>
                  <a:pt x="67405" y="51711"/>
                </a:lnTo>
                <a:lnTo>
                  <a:pt x="67555" y="51638"/>
                </a:lnTo>
                <a:lnTo>
                  <a:pt x="67850" y="51200"/>
                </a:lnTo>
                <a:lnTo>
                  <a:pt x="67883" y="51272"/>
                </a:lnTo>
                <a:lnTo>
                  <a:pt x="68066" y="51416"/>
                </a:lnTo>
                <a:lnTo>
                  <a:pt x="68172" y="51272"/>
                </a:lnTo>
                <a:lnTo>
                  <a:pt x="68250" y="51200"/>
                </a:lnTo>
                <a:lnTo>
                  <a:pt x="68250" y="51416"/>
                </a:lnTo>
                <a:lnTo>
                  <a:pt x="68211" y="51494"/>
                </a:lnTo>
                <a:lnTo>
                  <a:pt x="68211" y="52155"/>
                </a:lnTo>
                <a:lnTo>
                  <a:pt x="68250" y="52666"/>
                </a:lnTo>
                <a:lnTo>
                  <a:pt x="68211" y="53033"/>
                </a:lnTo>
                <a:lnTo>
                  <a:pt x="68100" y="53250"/>
                </a:lnTo>
                <a:lnTo>
                  <a:pt x="67994" y="53550"/>
                </a:lnTo>
                <a:lnTo>
                  <a:pt x="67738" y="55088"/>
                </a:lnTo>
                <a:lnTo>
                  <a:pt x="67666" y="55155"/>
                </a:lnTo>
                <a:lnTo>
                  <a:pt x="67666" y="55233"/>
                </a:lnTo>
                <a:lnTo>
                  <a:pt x="67833" y="55983"/>
                </a:lnTo>
                <a:lnTo>
                  <a:pt x="67666" y="55450"/>
                </a:lnTo>
                <a:lnTo>
                  <a:pt x="67516" y="55594"/>
                </a:lnTo>
                <a:lnTo>
                  <a:pt x="67372" y="55672"/>
                </a:lnTo>
                <a:lnTo>
                  <a:pt x="67188" y="55594"/>
                </a:lnTo>
                <a:lnTo>
                  <a:pt x="67044" y="55450"/>
                </a:lnTo>
                <a:lnTo>
                  <a:pt x="66861" y="55383"/>
                </a:lnTo>
                <a:lnTo>
                  <a:pt x="66494" y="55383"/>
                </a:lnTo>
                <a:lnTo>
                  <a:pt x="66350" y="55450"/>
                </a:lnTo>
                <a:lnTo>
                  <a:pt x="66133" y="55594"/>
                </a:lnTo>
                <a:lnTo>
                  <a:pt x="65877" y="55672"/>
                </a:lnTo>
                <a:lnTo>
                  <a:pt x="65544" y="55594"/>
                </a:lnTo>
                <a:lnTo>
                  <a:pt x="65216" y="55450"/>
                </a:lnTo>
                <a:lnTo>
                  <a:pt x="64561" y="55088"/>
                </a:lnTo>
                <a:lnTo>
                  <a:pt x="64416" y="54938"/>
                </a:lnTo>
                <a:lnTo>
                  <a:pt x="64088" y="54938"/>
                </a:lnTo>
                <a:lnTo>
                  <a:pt x="63977" y="54866"/>
                </a:lnTo>
                <a:lnTo>
                  <a:pt x="63866" y="54650"/>
                </a:lnTo>
                <a:lnTo>
                  <a:pt x="63833" y="54494"/>
                </a:lnTo>
                <a:lnTo>
                  <a:pt x="63833" y="54277"/>
                </a:lnTo>
                <a:lnTo>
                  <a:pt x="63538" y="54277"/>
                </a:lnTo>
                <a:lnTo>
                  <a:pt x="63505" y="54205"/>
                </a:lnTo>
                <a:lnTo>
                  <a:pt x="63283" y="54427"/>
                </a:lnTo>
                <a:lnTo>
                  <a:pt x="63066" y="54494"/>
                </a:lnTo>
                <a:lnTo>
                  <a:pt x="62916" y="54716"/>
                </a:lnTo>
                <a:lnTo>
                  <a:pt x="62844" y="55233"/>
                </a:lnTo>
                <a:lnTo>
                  <a:pt x="62844" y="55672"/>
                </a:lnTo>
                <a:lnTo>
                  <a:pt x="62811" y="55888"/>
                </a:lnTo>
                <a:lnTo>
                  <a:pt x="62666" y="56044"/>
                </a:lnTo>
                <a:lnTo>
                  <a:pt x="62338" y="55888"/>
                </a:lnTo>
                <a:lnTo>
                  <a:pt x="62044" y="55672"/>
                </a:lnTo>
                <a:lnTo>
                  <a:pt x="61861" y="55450"/>
                </a:lnTo>
                <a:lnTo>
                  <a:pt x="61644" y="55088"/>
                </a:lnTo>
                <a:lnTo>
                  <a:pt x="61205" y="54427"/>
                </a:lnTo>
                <a:lnTo>
                  <a:pt x="60983" y="54205"/>
                </a:lnTo>
                <a:lnTo>
                  <a:pt x="60400" y="54205"/>
                </a:lnTo>
                <a:lnTo>
                  <a:pt x="60255" y="54055"/>
                </a:lnTo>
                <a:lnTo>
                  <a:pt x="60038" y="53766"/>
                </a:lnTo>
                <a:lnTo>
                  <a:pt x="59927" y="53472"/>
                </a:lnTo>
                <a:lnTo>
                  <a:pt x="59855" y="53033"/>
                </a:lnTo>
                <a:lnTo>
                  <a:pt x="59855" y="52811"/>
                </a:lnTo>
                <a:lnTo>
                  <a:pt x="59927" y="52594"/>
                </a:lnTo>
                <a:lnTo>
                  <a:pt x="59961" y="52372"/>
                </a:lnTo>
                <a:lnTo>
                  <a:pt x="60038" y="52155"/>
                </a:lnTo>
                <a:lnTo>
                  <a:pt x="59961" y="52077"/>
                </a:lnTo>
                <a:lnTo>
                  <a:pt x="59927" y="51855"/>
                </a:lnTo>
                <a:lnTo>
                  <a:pt x="59855" y="51711"/>
                </a:lnTo>
                <a:lnTo>
                  <a:pt x="59855" y="51416"/>
                </a:lnTo>
                <a:lnTo>
                  <a:pt x="59927" y="51272"/>
                </a:lnTo>
                <a:lnTo>
                  <a:pt x="60038" y="51200"/>
                </a:lnTo>
                <a:lnTo>
                  <a:pt x="60038" y="50977"/>
                </a:lnTo>
                <a:lnTo>
                  <a:pt x="59961" y="51055"/>
                </a:lnTo>
                <a:lnTo>
                  <a:pt x="59855" y="51200"/>
                </a:lnTo>
                <a:lnTo>
                  <a:pt x="59744" y="51055"/>
                </a:lnTo>
                <a:lnTo>
                  <a:pt x="59711" y="50977"/>
                </a:lnTo>
                <a:lnTo>
                  <a:pt x="59633" y="50761"/>
                </a:lnTo>
                <a:lnTo>
                  <a:pt x="59377" y="50761"/>
                </a:lnTo>
                <a:lnTo>
                  <a:pt x="59266" y="50833"/>
                </a:lnTo>
                <a:lnTo>
                  <a:pt x="59161" y="50977"/>
                </a:lnTo>
                <a:lnTo>
                  <a:pt x="59050" y="51055"/>
                </a:lnTo>
                <a:lnTo>
                  <a:pt x="58833" y="50977"/>
                </a:lnTo>
                <a:lnTo>
                  <a:pt x="58688" y="50833"/>
                </a:lnTo>
                <a:lnTo>
                  <a:pt x="58538" y="50977"/>
                </a:lnTo>
                <a:lnTo>
                  <a:pt x="58427" y="51055"/>
                </a:lnTo>
                <a:lnTo>
                  <a:pt x="58322" y="51200"/>
                </a:lnTo>
                <a:lnTo>
                  <a:pt x="58211" y="51272"/>
                </a:lnTo>
                <a:lnTo>
                  <a:pt x="57994" y="51200"/>
                </a:lnTo>
                <a:lnTo>
                  <a:pt x="57772" y="51055"/>
                </a:lnTo>
                <a:lnTo>
                  <a:pt x="57300" y="51200"/>
                </a:lnTo>
                <a:lnTo>
                  <a:pt x="56822" y="51416"/>
                </a:lnTo>
                <a:lnTo>
                  <a:pt x="56350" y="51711"/>
                </a:lnTo>
                <a:lnTo>
                  <a:pt x="55911" y="52155"/>
                </a:lnTo>
                <a:lnTo>
                  <a:pt x="55727" y="52372"/>
                </a:lnTo>
                <a:lnTo>
                  <a:pt x="55655" y="52450"/>
                </a:lnTo>
                <a:lnTo>
                  <a:pt x="55477" y="52594"/>
                </a:lnTo>
                <a:lnTo>
                  <a:pt x="55222" y="52594"/>
                </a:lnTo>
                <a:lnTo>
                  <a:pt x="54927" y="52450"/>
                </a:lnTo>
                <a:lnTo>
                  <a:pt x="54672" y="52222"/>
                </a:lnTo>
                <a:lnTo>
                  <a:pt x="54455" y="51933"/>
                </a:lnTo>
                <a:lnTo>
                  <a:pt x="54344" y="52222"/>
                </a:lnTo>
                <a:lnTo>
                  <a:pt x="54233" y="52594"/>
                </a:lnTo>
                <a:lnTo>
                  <a:pt x="53761" y="53766"/>
                </a:lnTo>
                <a:lnTo>
                  <a:pt x="53250" y="54866"/>
                </a:lnTo>
                <a:lnTo>
                  <a:pt x="53138" y="55233"/>
                </a:lnTo>
                <a:lnTo>
                  <a:pt x="53138" y="56111"/>
                </a:lnTo>
                <a:lnTo>
                  <a:pt x="53066" y="56700"/>
                </a:lnTo>
                <a:lnTo>
                  <a:pt x="52844" y="57288"/>
                </a:lnTo>
                <a:lnTo>
                  <a:pt x="52555" y="57727"/>
                </a:lnTo>
                <a:lnTo>
                  <a:pt x="52372" y="57944"/>
                </a:lnTo>
                <a:lnTo>
                  <a:pt x="52150" y="58088"/>
                </a:lnTo>
                <a:lnTo>
                  <a:pt x="52005" y="58166"/>
                </a:lnTo>
                <a:lnTo>
                  <a:pt x="51827" y="58383"/>
                </a:lnTo>
                <a:lnTo>
                  <a:pt x="51422" y="59927"/>
                </a:lnTo>
                <a:lnTo>
                  <a:pt x="51205" y="60661"/>
                </a:lnTo>
                <a:lnTo>
                  <a:pt x="51022" y="61394"/>
                </a:lnTo>
                <a:lnTo>
                  <a:pt x="50988" y="61616"/>
                </a:lnTo>
                <a:lnTo>
                  <a:pt x="50877" y="61911"/>
                </a:lnTo>
                <a:lnTo>
                  <a:pt x="50766" y="62127"/>
                </a:lnTo>
                <a:lnTo>
                  <a:pt x="50727" y="62494"/>
                </a:lnTo>
                <a:lnTo>
                  <a:pt x="50766" y="63227"/>
                </a:lnTo>
                <a:lnTo>
                  <a:pt x="50838" y="63738"/>
                </a:lnTo>
                <a:lnTo>
                  <a:pt x="50950" y="64405"/>
                </a:lnTo>
                <a:lnTo>
                  <a:pt x="50950" y="65722"/>
                </a:lnTo>
                <a:lnTo>
                  <a:pt x="50838" y="66305"/>
                </a:lnTo>
                <a:lnTo>
                  <a:pt x="50655" y="66966"/>
                </a:lnTo>
                <a:lnTo>
                  <a:pt x="50544" y="67188"/>
                </a:lnTo>
                <a:lnTo>
                  <a:pt x="50438" y="67333"/>
                </a:lnTo>
                <a:lnTo>
                  <a:pt x="50544" y="67777"/>
                </a:lnTo>
                <a:lnTo>
                  <a:pt x="50622" y="67850"/>
                </a:lnTo>
                <a:lnTo>
                  <a:pt x="50655" y="68066"/>
                </a:lnTo>
                <a:lnTo>
                  <a:pt x="50655" y="68361"/>
                </a:lnTo>
                <a:lnTo>
                  <a:pt x="50727" y="68800"/>
                </a:lnTo>
                <a:lnTo>
                  <a:pt x="50655" y="68800"/>
                </a:lnTo>
                <a:lnTo>
                  <a:pt x="50838" y="69166"/>
                </a:lnTo>
                <a:lnTo>
                  <a:pt x="51133" y="69900"/>
                </a:lnTo>
                <a:lnTo>
                  <a:pt x="51533" y="70561"/>
                </a:lnTo>
                <a:lnTo>
                  <a:pt x="51677" y="70855"/>
                </a:lnTo>
                <a:lnTo>
                  <a:pt x="51827" y="71294"/>
                </a:lnTo>
                <a:lnTo>
                  <a:pt x="52116" y="72250"/>
                </a:lnTo>
                <a:lnTo>
                  <a:pt x="52372" y="72761"/>
                </a:lnTo>
                <a:lnTo>
                  <a:pt x="52700" y="73350"/>
                </a:lnTo>
                <a:lnTo>
                  <a:pt x="53394" y="74305"/>
                </a:lnTo>
                <a:lnTo>
                  <a:pt x="53722" y="74527"/>
                </a:lnTo>
                <a:lnTo>
                  <a:pt x="54050" y="74377"/>
                </a:lnTo>
                <a:lnTo>
                  <a:pt x="54305" y="74305"/>
                </a:lnTo>
                <a:lnTo>
                  <a:pt x="54561" y="74083"/>
                </a:lnTo>
                <a:lnTo>
                  <a:pt x="54855" y="74011"/>
                </a:lnTo>
                <a:lnTo>
                  <a:pt x="55033" y="74083"/>
                </a:lnTo>
                <a:lnTo>
                  <a:pt x="55222" y="74233"/>
                </a:lnTo>
                <a:lnTo>
                  <a:pt x="55438" y="74305"/>
                </a:lnTo>
                <a:lnTo>
                  <a:pt x="55550" y="74377"/>
                </a:lnTo>
                <a:lnTo>
                  <a:pt x="55694" y="74305"/>
                </a:lnTo>
                <a:lnTo>
                  <a:pt x="55727" y="74233"/>
                </a:lnTo>
                <a:lnTo>
                  <a:pt x="55838" y="74083"/>
                </a:lnTo>
                <a:lnTo>
                  <a:pt x="55950" y="74011"/>
                </a:lnTo>
                <a:lnTo>
                  <a:pt x="56638" y="73427"/>
                </a:lnTo>
                <a:lnTo>
                  <a:pt x="57044" y="73200"/>
                </a:lnTo>
                <a:lnTo>
                  <a:pt x="57444" y="73133"/>
                </a:lnTo>
                <a:lnTo>
                  <a:pt x="57627" y="73200"/>
                </a:lnTo>
                <a:lnTo>
                  <a:pt x="57738" y="73350"/>
                </a:lnTo>
                <a:lnTo>
                  <a:pt x="57955" y="73788"/>
                </a:lnTo>
                <a:lnTo>
                  <a:pt x="58138" y="74305"/>
                </a:lnTo>
                <a:lnTo>
                  <a:pt x="58250" y="74377"/>
                </a:lnTo>
                <a:lnTo>
                  <a:pt x="58355" y="74527"/>
                </a:lnTo>
                <a:lnTo>
                  <a:pt x="58833" y="74527"/>
                </a:lnTo>
                <a:lnTo>
                  <a:pt x="59122" y="74594"/>
                </a:lnTo>
                <a:lnTo>
                  <a:pt x="59338" y="74816"/>
                </a:lnTo>
                <a:lnTo>
                  <a:pt x="59488" y="75183"/>
                </a:lnTo>
                <a:lnTo>
                  <a:pt x="59600" y="75472"/>
                </a:lnTo>
                <a:lnTo>
                  <a:pt x="59561" y="75694"/>
                </a:lnTo>
                <a:lnTo>
                  <a:pt x="59488" y="75988"/>
                </a:lnTo>
                <a:lnTo>
                  <a:pt x="59488" y="77022"/>
                </a:lnTo>
                <a:lnTo>
                  <a:pt x="59338" y="77383"/>
                </a:lnTo>
                <a:lnTo>
                  <a:pt x="59233" y="77750"/>
                </a:lnTo>
                <a:lnTo>
                  <a:pt x="59233" y="78411"/>
                </a:lnTo>
                <a:lnTo>
                  <a:pt x="59338" y="78850"/>
                </a:lnTo>
                <a:lnTo>
                  <a:pt x="59600" y="79438"/>
                </a:lnTo>
                <a:lnTo>
                  <a:pt x="59927" y="80100"/>
                </a:lnTo>
                <a:lnTo>
                  <a:pt x="60183" y="80761"/>
                </a:lnTo>
                <a:lnTo>
                  <a:pt x="60288" y="81055"/>
                </a:lnTo>
                <a:lnTo>
                  <a:pt x="60288" y="81416"/>
                </a:lnTo>
                <a:lnTo>
                  <a:pt x="60366" y="81711"/>
                </a:lnTo>
                <a:lnTo>
                  <a:pt x="60400" y="82155"/>
                </a:lnTo>
                <a:lnTo>
                  <a:pt x="60550" y="82888"/>
                </a:lnTo>
                <a:lnTo>
                  <a:pt x="60655" y="84055"/>
                </a:lnTo>
                <a:lnTo>
                  <a:pt x="60766" y="84716"/>
                </a:lnTo>
                <a:lnTo>
                  <a:pt x="60838" y="85088"/>
                </a:lnTo>
                <a:lnTo>
                  <a:pt x="60838" y="85888"/>
                </a:lnTo>
                <a:lnTo>
                  <a:pt x="60733" y="86261"/>
                </a:lnTo>
                <a:lnTo>
                  <a:pt x="60438" y="86988"/>
                </a:lnTo>
                <a:lnTo>
                  <a:pt x="60144" y="88166"/>
                </a:lnTo>
                <a:lnTo>
                  <a:pt x="60072" y="88827"/>
                </a:lnTo>
                <a:lnTo>
                  <a:pt x="60144" y="89338"/>
                </a:lnTo>
                <a:lnTo>
                  <a:pt x="60144" y="89777"/>
                </a:lnTo>
                <a:lnTo>
                  <a:pt x="60288" y="90733"/>
                </a:lnTo>
                <a:lnTo>
                  <a:pt x="60550" y="91538"/>
                </a:lnTo>
                <a:lnTo>
                  <a:pt x="60766" y="92350"/>
                </a:lnTo>
                <a:lnTo>
                  <a:pt x="60950" y="92716"/>
                </a:lnTo>
                <a:lnTo>
                  <a:pt x="60983" y="92933"/>
                </a:lnTo>
                <a:lnTo>
                  <a:pt x="61055" y="93155"/>
                </a:lnTo>
                <a:lnTo>
                  <a:pt x="61055" y="94550"/>
                </a:lnTo>
                <a:lnTo>
                  <a:pt x="61094" y="95133"/>
                </a:lnTo>
                <a:lnTo>
                  <a:pt x="61205" y="95794"/>
                </a:lnTo>
                <a:lnTo>
                  <a:pt x="61350" y="96455"/>
                </a:lnTo>
                <a:lnTo>
                  <a:pt x="61644" y="97627"/>
                </a:lnTo>
                <a:lnTo>
                  <a:pt x="62005" y="98727"/>
                </a:lnTo>
                <a:lnTo>
                  <a:pt x="62227" y="99244"/>
                </a:lnTo>
                <a:lnTo>
                  <a:pt x="62338" y="99683"/>
                </a:lnTo>
                <a:lnTo>
                  <a:pt x="62372" y="99977"/>
                </a:lnTo>
                <a:lnTo>
                  <a:pt x="62338" y="100338"/>
                </a:lnTo>
                <a:lnTo>
                  <a:pt x="62227" y="100638"/>
                </a:lnTo>
                <a:lnTo>
                  <a:pt x="62372" y="101077"/>
                </a:lnTo>
                <a:lnTo>
                  <a:pt x="62444" y="101372"/>
                </a:lnTo>
                <a:lnTo>
                  <a:pt x="62444" y="101811"/>
                </a:lnTo>
                <a:lnTo>
                  <a:pt x="62555" y="101738"/>
                </a:lnTo>
                <a:lnTo>
                  <a:pt x="62700" y="102033"/>
                </a:lnTo>
                <a:lnTo>
                  <a:pt x="62811" y="102177"/>
                </a:lnTo>
                <a:lnTo>
                  <a:pt x="62916" y="102177"/>
                </a:lnTo>
                <a:lnTo>
                  <a:pt x="63250" y="102033"/>
                </a:lnTo>
                <a:lnTo>
                  <a:pt x="63833" y="101588"/>
                </a:lnTo>
                <a:lnTo>
                  <a:pt x="64161" y="101516"/>
                </a:lnTo>
                <a:lnTo>
                  <a:pt x="64272" y="101516"/>
                </a:lnTo>
                <a:lnTo>
                  <a:pt x="64305" y="101588"/>
                </a:lnTo>
                <a:lnTo>
                  <a:pt x="64416" y="101588"/>
                </a:lnTo>
                <a:lnTo>
                  <a:pt x="64522" y="101738"/>
                </a:lnTo>
                <a:lnTo>
                  <a:pt x="64672" y="101588"/>
                </a:lnTo>
                <a:lnTo>
                  <a:pt x="64855" y="101516"/>
                </a:lnTo>
                <a:lnTo>
                  <a:pt x="64966" y="101294"/>
                </a:lnTo>
                <a:lnTo>
                  <a:pt x="65072" y="101150"/>
                </a:lnTo>
                <a:lnTo>
                  <a:pt x="65216" y="101150"/>
                </a:lnTo>
                <a:lnTo>
                  <a:pt x="65366" y="101077"/>
                </a:lnTo>
                <a:lnTo>
                  <a:pt x="65694" y="100783"/>
                </a:lnTo>
                <a:lnTo>
                  <a:pt x="65911" y="100194"/>
                </a:lnTo>
                <a:lnTo>
                  <a:pt x="66277" y="99244"/>
                </a:lnTo>
                <a:lnTo>
                  <a:pt x="66383" y="98800"/>
                </a:lnTo>
                <a:lnTo>
                  <a:pt x="66494" y="98505"/>
                </a:lnTo>
                <a:lnTo>
                  <a:pt x="66605" y="98066"/>
                </a:lnTo>
                <a:lnTo>
                  <a:pt x="66750" y="97627"/>
                </a:lnTo>
                <a:lnTo>
                  <a:pt x="67044" y="97111"/>
                </a:lnTo>
                <a:lnTo>
                  <a:pt x="67188" y="96672"/>
                </a:lnTo>
                <a:lnTo>
                  <a:pt x="67261" y="96233"/>
                </a:lnTo>
                <a:lnTo>
                  <a:pt x="67188" y="95944"/>
                </a:lnTo>
                <a:lnTo>
                  <a:pt x="67044" y="95722"/>
                </a:lnTo>
                <a:lnTo>
                  <a:pt x="67188" y="95283"/>
                </a:lnTo>
                <a:lnTo>
                  <a:pt x="67300" y="95061"/>
                </a:lnTo>
                <a:lnTo>
                  <a:pt x="67627" y="94616"/>
                </a:lnTo>
                <a:lnTo>
                  <a:pt x="67850" y="94550"/>
                </a:lnTo>
                <a:lnTo>
                  <a:pt x="67955" y="94550"/>
                </a:lnTo>
                <a:lnTo>
                  <a:pt x="67994" y="94405"/>
                </a:lnTo>
                <a:lnTo>
                  <a:pt x="68066" y="94177"/>
                </a:lnTo>
                <a:lnTo>
                  <a:pt x="68066" y="93738"/>
                </a:lnTo>
                <a:lnTo>
                  <a:pt x="68100" y="93011"/>
                </a:lnTo>
                <a:lnTo>
                  <a:pt x="68066" y="92572"/>
                </a:lnTo>
                <a:lnTo>
                  <a:pt x="67955" y="92127"/>
                </a:lnTo>
                <a:lnTo>
                  <a:pt x="67850" y="91833"/>
                </a:lnTo>
                <a:lnTo>
                  <a:pt x="67772" y="91394"/>
                </a:lnTo>
                <a:lnTo>
                  <a:pt x="67772" y="91172"/>
                </a:lnTo>
                <a:lnTo>
                  <a:pt x="67883" y="90955"/>
                </a:lnTo>
                <a:lnTo>
                  <a:pt x="67994" y="90877"/>
                </a:lnTo>
                <a:lnTo>
                  <a:pt x="68100" y="90733"/>
                </a:lnTo>
                <a:lnTo>
                  <a:pt x="68172" y="90438"/>
                </a:lnTo>
                <a:lnTo>
                  <a:pt x="68211" y="90222"/>
                </a:lnTo>
                <a:lnTo>
                  <a:pt x="68433" y="89777"/>
                </a:lnTo>
                <a:lnTo>
                  <a:pt x="68688" y="89561"/>
                </a:lnTo>
                <a:lnTo>
                  <a:pt x="69011" y="89266"/>
                </a:lnTo>
                <a:lnTo>
                  <a:pt x="69272" y="88900"/>
                </a:lnTo>
                <a:lnTo>
                  <a:pt x="69561" y="88605"/>
                </a:lnTo>
                <a:lnTo>
                  <a:pt x="69783" y="88166"/>
                </a:lnTo>
                <a:lnTo>
                  <a:pt x="69783" y="87872"/>
                </a:lnTo>
                <a:lnTo>
                  <a:pt x="69816" y="87505"/>
                </a:lnTo>
                <a:lnTo>
                  <a:pt x="69783" y="87283"/>
                </a:lnTo>
                <a:lnTo>
                  <a:pt x="69705" y="87066"/>
                </a:lnTo>
                <a:lnTo>
                  <a:pt x="69783" y="85594"/>
                </a:lnTo>
                <a:lnTo>
                  <a:pt x="69783" y="84938"/>
                </a:lnTo>
                <a:lnTo>
                  <a:pt x="69816" y="84866"/>
                </a:lnTo>
                <a:lnTo>
                  <a:pt x="69816" y="84644"/>
                </a:lnTo>
                <a:lnTo>
                  <a:pt x="69783" y="84277"/>
                </a:lnTo>
                <a:lnTo>
                  <a:pt x="69600" y="83838"/>
                </a:lnTo>
                <a:lnTo>
                  <a:pt x="69455" y="83550"/>
                </a:lnTo>
                <a:lnTo>
                  <a:pt x="69377" y="83250"/>
                </a:lnTo>
                <a:lnTo>
                  <a:pt x="69377" y="83033"/>
                </a:lnTo>
                <a:lnTo>
                  <a:pt x="69344" y="82077"/>
                </a:lnTo>
                <a:lnTo>
                  <a:pt x="69272" y="81200"/>
                </a:lnTo>
                <a:lnTo>
                  <a:pt x="69344" y="80761"/>
                </a:lnTo>
                <a:lnTo>
                  <a:pt x="69455" y="80461"/>
                </a:lnTo>
                <a:lnTo>
                  <a:pt x="69600" y="80100"/>
                </a:lnTo>
                <a:lnTo>
                  <a:pt x="69705" y="79805"/>
                </a:lnTo>
                <a:lnTo>
                  <a:pt x="69816" y="79000"/>
                </a:lnTo>
                <a:lnTo>
                  <a:pt x="69961" y="78483"/>
                </a:lnTo>
                <a:lnTo>
                  <a:pt x="70183" y="77966"/>
                </a:lnTo>
                <a:lnTo>
                  <a:pt x="70477" y="77527"/>
                </a:lnTo>
                <a:lnTo>
                  <a:pt x="70983" y="76872"/>
                </a:lnTo>
                <a:lnTo>
                  <a:pt x="71566" y="75988"/>
                </a:lnTo>
                <a:lnTo>
                  <a:pt x="71900" y="75472"/>
                </a:lnTo>
                <a:lnTo>
                  <a:pt x="72116" y="74816"/>
                </a:lnTo>
                <a:lnTo>
                  <a:pt x="72555" y="73572"/>
                </a:lnTo>
                <a:lnTo>
                  <a:pt x="72811" y="72761"/>
                </a:lnTo>
                <a:lnTo>
                  <a:pt x="73066" y="71811"/>
                </a:lnTo>
                <a:lnTo>
                  <a:pt x="73283" y="70783"/>
                </a:lnTo>
                <a:lnTo>
                  <a:pt x="73355" y="70122"/>
                </a:lnTo>
                <a:lnTo>
                  <a:pt x="73355" y="69461"/>
                </a:lnTo>
                <a:lnTo>
                  <a:pt x="73283" y="69244"/>
                </a:lnTo>
                <a:lnTo>
                  <a:pt x="72661" y="69683"/>
                </a:lnTo>
                <a:lnTo>
                  <a:pt x="72005" y="69977"/>
                </a:lnTo>
                <a:lnTo>
                  <a:pt x="71533" y="69977"/>
                </a:lnTo>
                <a:lnTo>
                  <a:pt x="71422" y="70122"/>
                </a:lnTo>
                <a:lnTo>
                  <a:pt x="71388" y="70194"/>
                </a:lnTo>
                <a:lnTo>
                  <a:pt x="71277" y="70344"/>
                </a:lnTo>
                <a:lnTo>
                  <a:pt x="71166" y="70416"/>
                </a:lnTo>
                <a:lnTo>
                  <a:pt x="70983" y="70344"/>
                </a:lnTo>
                <a:lnTo>
                  <a:pt x="70872" y="69977"/>
                </a:lnTo>
                <a:lnTo>
                  <a:pt x="70655" y="69388"/>
                </a:lnTo>
                <a:lnTo>
                  <a:pt x="70727" y="69244"/>
                </a:lnTo>
                <a:lnTo>
                  <a:pt x="70727" y="69022"/>
                </a:lnTo>
                <a:lnTo>
                  <a:pt x="70655" y="68583"/>
                </a:lnTo>
                <a:lnTo>
                  <a:pt x="70511" y="68583"/>
                </a:lnTo>
                <a:lnTo>
                  <a:pt x="70400" y="68505"/>
                </a:lnTo>
                <a:lnTo>
                  <a:pt x="70255" y="68144"/>
                </a:lnTo>
                <a:lnTo>
                  <a:pt x="70144" y="67777"/>
                </a:lnTo>
                <a:lnTo>
                  <a:pt x="69961" y="67405"/>
                </a:lnTo>
                <a:lnTo>
                  <a:pt x="69705" y="67111"/>
                </a:lnTo>
                <a:lnTo>
                  <a:pt x="69455" y="66672"/>
                </a:lnTo>
                <a:lnTo>
                  <a:pt x="69344" y="66305"/>
                </a:lnTo>
                <a:lnTo>
                  <a:pt x="69272" y="65944"/>
                </a:lnTo>
                <a:lnTo>
                  <a:pt x="69272" y="65505"/>
                </a:lnTo>
                <a:lnTo>
                  <a:pt x="69161" y="65066"/>
                </a:lnTo>
                <a:lnTo>
                  <a:pt x="69011" y="64766"/>
                </a:lnTo>
                <a:lnTo>
                  <a:pt x="68866" y="64550"/>
                </a:lnTo>
                <a:lnTo>
                  <a:pt x="68761" y="64327"/>
                </a:lnTo>
                <a:lnTo>
                  <a:pt x="68650" y="63961"/>
                </a:lnTo>
                <a:lnTo>
                  <a:pt x="68650" y="62716"/>
                </a:lnTo>
                <a:lnTo>
                  <a:pt x="68466" y="62350"/>
                </a:lnTo>
                <a:lnTo>
                  <a:pt x="68172" y="61322"/>
                </a:lnTo>
                <a:lnTo>
                  <a:pt x="68172" y="60877"/>
                </a:lnTo>
                <a:lnTo>
                  <a:pt x="67044" y="56844"/>
                </a:lnTo>
                <a:lnTo>
                  <a:pt x="67044" y="56483"/>
                </a:lnTo>
                <a:lnTo>
                  <a:pt x="67188" y="56844"/>
                </a:lnTo>
                <a:lnTo>
                  <a:pt x="67372" y="57433"/>
                </a:lnTo>
                <a:lnTo>
                  <a:pt x="67516" y="57872"/>
                </a:lnTo>
                <a:lnTo>
                  <a:pt x="67555" y="57944"/>
                </a:lnTo>
                <a:lnTo>
                  <a:pt x="67666" y="58088"/>
                </a:lnTo>
                <a:lnTo>
                  <a:pt x="67850" y="57288"/>
                </a:lnTo>
                <a:lnTo>
                  <a:pt x="67877" y="57111"/>
                </a:lnTo>
                <a:lnTo>
                  <a:pt x="67850" y="57650"/>
                </a:lnTo>
                <a:lnTo>
                  <a:pt x="68066" y="58166"/>
                </a:lnTo>
                <a:lnTo>
                  <a:pt x="68433" y="59338"/>
                </a:lnTo>
                <a:lnTo>
                  <a:pt x="68538" y="59561"/>
                </a:lnTo>
                <a:lnTo>
                  <a:pt x="68577" y="59927"/>
                </a:lnTo>
                <a:lnTo>
                  <a:pt x="68577" y="60222"/>
                </a:lnTo>
                <a:lnTo>
                  <a:pt x="68650" y="60438"/>
                </a:lnTo>
                <a:lnTo>
                  <a:pt x="68650" y="60516"/>
                </a:lnTo>
                <a:lnTo>
                  <a:pt x="68794" y="60661"/>
                </a:lnTo>
                <a:lnTo>
                  <a:pt x="68905" y="60661"/>
                </a:lnTo>
                <a:lnTo>
                  <a:pt x="69050" y="60955"/>
                </a:lnTo>
                <a:lnTo>
                  <a:pt x="69122" y="61322"/>
                </a:lnTo>
                <a:lnTo>
                  <a:pt x="69161" y="61538"/>
                </a:lnTo>
                <a:lnTo>
                  <a:pt x="69233" y="61688"/>
                </a:lnTo>
                <a:lnTo>
                  <a:pt x="69233" y="62055"/>
                </a:lnTo>
                <a:lnTo>
                  <a:pt x="69272" y="62716"/>
                </a:lnTo>
                <a:lnTo>
                  <a:pt x="69344" y="63155"/>
                </a:lnTo>
                <a:lnTo>
                  <a:pt x="69488" y="63450"/>
                </a:lnTo>
                <a:lnTo>
                  <a:pt x="69783" y="63666"/>
                </a:lnTo>
                <a:lnTo>
                  <a:pt x="69816" y="64111"/>
                </a:lnTo>
                <a:lnTo>
                  <a:pt x="69927" y="64616"/>
                </a:lnTo>
                <a:lnTo>
                  <a:pt x="70255" y="65355"/>
                </a:lnTo>
                <a:lnTo>
                  <a:pt x="70477" y="65722"/>
                </a:lnTo>
                <a:lnTo>
                  <a:pt x="70511" y="66011"/>
                </a:lnTo>
                <a:lnTo>
                  <a:pt x="70511" y="66305"/>
                </a:lnTo>
                <a:lnTo>
                  <a:pt x="70477" y="66750"/>
                </a:lnTo>
                <a:lnTo>
                  <a:pt x="70477" y="66966"/>
                </a:lnTo>
                <a:lnTo>
                  <a:pt x="70511" y="66966"/>
                </a:lnTo>
                <a:lnTo>
                  <a:pt x="70583" y="67627"/>
                </a:lnTo>
                <a:lnTo>
                  <a:pt x="70727" y="68288"/>
                </a:lnTo>
                <a:lnTo>
                  <a:pt x="70727" y="68505"/>
                </a:lnTo>
                <a:lnTo>
                  <a:pt x="71094" y="68800"/>
                </a:lnTo>
                <a:lnTo>
                  <a:pt x="71166" y="68727"/>
                </a:lnTo>
                <a:lnTo>
                  <a:pt x="71316" y="68727"/>
                </a:lnTo>
                <a:lnTo>
                  <a:pt x="71638" y="68288"/>
                </a:lnTo>
                <a:lnTo>
                  <a:pt x="72005" y="68288"/>
                </a:lnTo>
                <a:lnTo>
                  <a:pt x="72444" y="67777"/>
                </a:lnTo>
                <a:lnTo>
                  <a:pt x="72811" y="67405"/>
                </a:lnTo>
                <a:lnTo>
                  <a:pt x="73250" y="67111"/>
                </a:lnTo>
                <a:lnTo>
                  <a:pt x="73722" y="66750"/>
                </a:lnTo>
                <a:lnTo>
                  <a:pt x="73688" y="66527"/>
                </a:lnTo>
                <a:lnTo>
                  <a:pt x="73722" y="66455"/>
                </a:lnTo>
                <a:lnTo>
                  <a:pt x="73761" y="66233"/>
                </a:lnTo>
                <a:lnTo>
                  <a:pt x="74050" y="66011"/>
                </a:lnTo>
                <a:lnTo>
                  <a:pt x="74672" y="65722"/>
                </a:lnTo>
                <a:lnTo>
                  <a:pt x="74744" y="65505"/>
                </a:lnTo>
                <a:lnTo>
                  <a:pt x="74961" y="65066"/>
                </a:lnTo>
                <a:lnTo>
                  <a:pt x="75000" y="65066"/>
                </a:lnTo>
                <a:lnTo>
                  <a:pt x="75111" y="64911"/>
                </a:lnTo>
                <a:lnTo>
                  <a:pt x="75216" y="64616"/>
                </a:lnTo>
                <a:lnTo>
                  <a:pt x="75288" y="64405"/>
                </a:lnTo>
                <a:lnTo>
                  <a:pt x="75366" y="64327"/>
                </a:lnTo>
                <a:lnTo>
                  <a:pt x="75438" y="64327"/>
                </a:lnTo>
                <a:lnTo>
                  <a:pt x="75583" y="63450"/>
                </a:lnTo>
                <a:lnTo>
                  <a:pt x="75661" y="63300"/>
                </a:lnTo>
                <a:lnTo>
                  <a:pt x="75911" y="63227"/>
                </a:lnTo>
                <a:lnTo>
                  <a:pt x="75983" y="62933"/>
                </a:lnTo>
                <a:lnTo>
                  <a:pt x="76094" y="62572"/>
                </a:lnTo>
                <a:lnTo>
                  <a:pt x="76166" y="62272"/>
                </a:lnTo>
                <a:lnTo>
                  <a:pt x="76238" y="61911"/>
                </a:lnTo>
                <a:lnTo>
                  <a:pt x="76166" y="61833"/>
                </a:lnTo>
                <a:lnTo>
                  <a:pt x="76127" y="61688"/>
                </a:lnTo>
                <a:lnTo>
                  <a:pt x="76094" y="61688"/>
                </a:lnTo>
                <a:lnTo>
                  <a:pt x="76022" y="61616"/>
                </a:lnTo>
                <a:lnTo>
                  <a:pt x="75983" y="61538"/>
                </a:lnTo>
                <a:lnTo>
                  <a:pt x="75911" y="61322"/>
                </a:lnTo>
                <a:lnTo>
                  <a:pt x="75877" y="61177"/>
                </a:lnTo>
                <a:lnTo>
                  <a:pt x="75805" y="61100"/>
                </a:lnTo>
                <a:lnTo>
                  <a:pt x="75550" y="60877"/>
                </a:lnTo>
                <a:lnTo>
                  <a:pt x="75183" y="60438"/>
                </a:lnTo>
                <a:lnTo>
                  <a:pt x="75072" y="60000"/>
                </a:lnTo>
                <a:lnTo>
                  <a:pt x="75072" y="59122"/>
                </a:lnTo>
                <a:lnTo>
                  <a:pt x="74783" y="59705"/>
                </a:lnTo>
                <a:lnTo>
                  <a:pt x="74561" y="60222"/>
                </a:lnTo>
                <a:lnTo>
                  <a:pt x="74416" y="60438"/>
                </a:lnTo>
                <a:lnTo>
                  <a:pt x="74266" y="60516"/>
                </a:lnTo>
                <a:lnTo>
                  <a:pt x="74050" y="60733"/>
                </a:lnTo>
                <a:lnTo>
                  <a:pt x="73761" y="60733"/>
                </a:lnTo>
                <a:lnTo>
                  <a:pt x="73466" y="60661"/>
                </a:lnTo>
                <a:lnTo>
                  <a:pt x="73355" y="60438"/>
                </a:lnTo>
                <a:lnTo>
                  <a:pt x="73283" y="60222"/>
                </a:lnTo>
                <a:lnTo>
                  <a:pt x="73355" y="59927"/>
                </a:lnTo>
                <a:lnTo>
                  <a:pt x="73394" y="59483"/>
                </a:lnTo>
                <a:lnTo>
                  <a:pt x="73355" y="59266"/>
                </a:lnTo>
                <a:lnTo>
                  <a:pt x="73283" y="59338"/>
                </a:lnTo>
                <a:lnTo>
                  <a:pt x="73250" y="59483"/>
                </a:lnTo>
                <a:lnTo>
                  <a:pt x="73177" y="59561"/>
                </a:lnTo>
                <a:lnTo>
                  <a:pt x="73138" y="59705"/>
                </a:lnTo>
                <a:lnTo>
                  <a:pt x="73066" y="59338"/>
                </a:lnTo>
                <a:lnTo>
                  <a:pt x="73033" y="59122"/>
                </a:lnTo>
                <a:lnTo>
                  <a:pt x="72661" y="58383"/>
                </a:lnTo>
                <a:lnTo>
                  <a:pt x="72483" y="57872"/>
                </a:lnTo>
                <a:lnTo>
                  <a:pt x="72372" y="57433"/>
                </a:lnTo>
                <a:lnTo>
                  <a:pt x="72333" y="56844"/>
                </a:lnTo>
                <a:lnTo>
                  <a:pt x="72372" y="56333"/>
                </a:lnTo>
                <a:lnTo>
                  <a:pt x="72483" y="56111"/>
                </a:lnTo>
                <a:lnTo>
                  <a:pt x="72588" y="56111"/>
                </a:lnTo>
                <a:lnTo>
                  <a:pt x="72811" y="56261"/>
                </a:lnTo>
                <a:lnTo>
                  <a:pt x="73033" y="56550"/>
                </a:lnTo>
                <a:lnTo>
                  <a:pt x="73177" y="56988"/>
                </a:lnTo>
                <a:lnTo>
                  <a:pt x="73283" y="57288"/>
                </a:lnTo>
                <a:lnTo>
                  <a:pt x="73355" y="57505"/>
                </a:lnTo>
                <a:lnTo>
                  <a:pt x="73355" y="57727"/>
                </a:lnTo>
                <a:lnTo>
                  <a:pt x="73466" y="57944"/>
                </a:lnTo>
                <a:lnTo>
                  <a:pt x="73611" y="57944"/>
                </a:lnTo>
                <a:lnTo>
                  <a:pt x="73722" y="58088"/>
                </a:lnTo>
                <a:lnTo>
                  <a:pt x="73833" y="58166"/>
                </a:lnTo>
                <a:lnTo>
                  <a:pt x="73977" y="58605"/>
                </a:lnTo>
                <a:lnTo>
                  <a:pt x="74088" y="58683"/>
                </a:lnTo>
                <a:lnTo>
                  <a:pt x="74194" y="58827"/>
                </a:lnTo>
                <a:lnTo>
                  <a:pt x="74855" y="58827"/>
                </a:lnTo>
                <a:lnTo>
                  <a:pt x="74888" y="58605"/>
                </a:lnTo>
                <a:lnTo>
                  <a:pt x="75000" y="58461"/>
                </a:lnTo>
                <a:lnTo>
                  <a:pt x="75183" y="58461"/>
                </a:lnTo>
                <a:lnTo>
                  <a:pt x="75288" y="58900"/>
                </a:lnTo>
                <a:lnTo>
                  <a:pt x="75366" y="59122"/>
                </a:lnTo>
                <a:lnTo>
                  <a:pt x="75438" y="59483"/>
                </a:lnTo>
                <a:lnTo>
                  <a:pt x="75877" y="59705"/>
                </a:lnTo>
                <a:lnTo>
                  <a:pt x="76388" y="59777"/>
                </a:lnTo>
                <a:lnTo>
                  <a:pt x="76933" y="59927"/>
                </a:lnTo>
                <a:lnTo>
                  <a:pt x="76972" y="59927"/>
                </a:lnTo>
                <a:lnTo>
                  <a:pt x="77372" y="59927"/>
                </a:lnTo>
                <a:lnTo>
                  <a:pt x="77483" y="59705"/>
                </a:lnTo>
                <a:lnTo>
                  <a:pt x="77772" y="59927"/>
                </a:lnTo>
                <a:lnTo>
                  <a:pt x="77955" y="59777"/>
                </a:lnTo>
                <a:lnTo>
                  <a:pt x="78100" y="59705"/>
                </a:lnTo>
                <a:lnTo>
                  <a:pt x="78433" y="59705"/>
                </a:lnTo>
                <a:lnTo>
                  <a:pt x="78538" y="59927"/>
                </a:lnTo>
                <a:lnTo>
                  <a:pt x="78577" y="60077"/>
                </a:lnTo>
                <a:lnTo>
                  <a:pt x="78755" y="60661"/>
                </a:lnTo>
                <a:lnTo>
                  <a:pt x="78866" y="60955"/>
                </a:lnTo>
                <a:lnTo>
                  <a:pt x="79088" y="61177"/>
                </a:lnTo>
                <a:lnTo>
                  <a:pt x="79233" y="61394"/>
                </a:lnTo>
                <a:lnTo>
                  <a:pt x="79450" y="61538"/>
                </a:lnTo>
                <a:lnTo>
                  <a:pt x="79705" y="61538"/>
                </a:lnTo>
                <a:lnTo>
                  <a:pt x="79672" y="61688"/>
                </a:lnTo>
                <a:lnTo>
                  <a:pt x="79561" y="61911"/>
                </a:lnTo>
                <a:lnTo>
                  <a:pt x="79344" y="61911"/>
                </a:lnTo>
                <a:lnTo>
                  <a:pt x="79272" y="62055"/>
                </a:lnTo>
                <a:lnTo>
                  <a:pt x="79561" y="62716"/>
                </a:lnTo>
                <a:lnTo>
                  <a:pt x="79705" y="63011"/>
                </a:lnTo>
                <a:lnTo>
                  <a:pt x="79816" y="63011"/>
                </a:lnTo>
                <a:lnTo>
                  <a:pt x="79927" y="63155"/>
                </a:lnTo>
                <a:lnTo>
                  <a:pt x="80038" y="63011"/>
                </a:lnTo>
                <a:lnTo>
                  <a:pt x="80144" y="63011"/>
                </a:lnTo>
                <a:lnTo>
                  <a:pt x="80255" y="62716"/>
                </a:lnTo>
                <a:lnTo>
                  <a:pt x="80294" y="62272"/>
                </a:lnTo>
                <a:lnTo>
                  <a:pt x="80400" y="61911"/>
                </a:lnTo>
                <a:lnTo>
                  <a:pt x="80511" y="61911"/>
                </a:lnTo>
                <a:lnTo>
                  <a:pt x="80472" y="62272"/>
                </a:lnTo>
                <a:lnTo>
                  <a:pt x="80511" y="62788"/>
                </a:lnTo>
                <a:lnTo>
                  <a:pt x="80583" y="63300"/>
                </a:lnTo>
                <a:lnTo>
                  <a:pt x="80511" y="63666"/>
                </a:lnTo>
                <a:lnTo>
                  <a:pt x="80511" y="63961"/>
                </a:lnTo>
                <a:lnTo>
                  <a:pt x="80511" y="64616"/>
                </a:lnTo>
                <a:lnTo>
                  <a:pt x="80583" y="64911"/>
                </a:lnTo>
                <a:lnTo>
                  <a:pt x="80877" y="66527"/>
                </a:lnTo>
                <a:lnTo>
                  <a:pt x="81061" y="67333"/>
                </a:lnTo>
                <a:lnTo>
                  <a:pt x="81094" y="67777"/>
                </a:lnTo>
                <a:lnTo>
                  <a:pt x="81205" y="68066"/>
                </a:lnTo>
                <a:lnTo>
                  <a:pt x="81277" y="68288"/>
                </a:lnTo>
                <a:lnTo>
                  <a:pt x="81277" y="68505"/>
                </a:lnTo>
                <a:lnTo>
                  <a:pt x="81311" y="68800"/>
                </a:lnTo>
                <a:lnTo>
                  <a:pt x="81311" y="69022"/>
                </a:lnTo>
                <a:lnTo>
                  <a:pt x="81494" y="69388"/>
                </a:lnTo>
                <a:lnTo>
                  <a:pt x="81533" y="69538"/>
                </a:lnTo>
                <a:lnTo>
                  <a:pt x="81566" y="69755"/>
                </a:lnTo>
                <a:lnTo>
                  <a:pt x="81900" y="71294"/>
                </a:lnTo>
                <a:lnTo>
                  <a:pt x="81972" y="71516"/>
                </a:lnTo>
                <a:lnTo>
                  <a:pt x="82077" y="71738"/>
                </a:lnTo>
                <a:lnTo>
                  <a:pt x="82188" y="71811"/>
                </a:lnTo>
                <a:lnTo>
                  <a:pt x="82300" y="71594"/>
                </a:lnTo>
                <a:lnTo>
                  <a:pt x="82333" y="71294"/>
                </a:lnTo>
                <a:lnTo>
                  <a:pt x="82444" y="71150"/>
                </a:lnTo>
                <a:lnTo>
                  <a:pt x="82555" y="71077"/>
                </a:lnTo>
                <a:lnTo>
                  <a:pt x="82594" y="70855"/>
                </a:lnTo>
                <a:lnTo>
                  <a:pt x="82666" y="70638"/>
                </a:lnTo>
                <a:lnTo>
                  <a:pt x="82700" y="70416"/>
                </a:lnTo>
                <a:lnTo>
                  <a:pt x="82811" y="70194"/>
                </a:lnTo>
                <a:lnTo>
                  <a:pt x="82883" y="70194"/>
                </a:lnTo>
                <a:lnTo>
                  <a:pt x="82922" y="70122"/>
                </a:lnTo>
                <a:lnTo>
                  <a:pt x="82994" y="70122"/>
                </a:lnTo>
                <a:lnTo>
                  <a:pt x="82922" y="69538"/>
                </a:lnTo>
                <a:lnTo>
                  <a:pt x="82922" y="69166"/>
                </a:lnTo>
                <a:lnTo>
                  <a:pt x="82994" y="68800"/>
                </a:lnTo>
                <a:lnTo>
                  <a:pt x="83027" y="68505"/>
                </a:lnTo>
                <a:lnTo>
                  <a:pt x="83027" y="67627"/>
                </a:lnTo>
                <a:lnTo>
                  <a:pt x="82994" y="67111"/>
                </a:lnTo>
                <a:lnTo>
                  <a:pt x="83027" y="66750"/>
                </a:lnTo>
                <a:lnTo>
                  <a:pt x="83138" y="66527"/>
                </a:lnTo>
                <a:lnTo>
                  <a:pt x="83394" y="66305"/>
                </a:lnTo>
                <a:lnTo>
                  <a:pt x="83577" y="66161"/>
                </a:lnTo>
                <a:lnTo>
                  <a:pt x="83722" y="65794"/>
                </a:lnTo>
                <a:lnTo>
                  <a:pt x="84416" y="64405"/>
                </a:lnTo>
                <a:lnTo>
                  <a:pt x="84961" y="63738"/>
                </a:lnTo>
                <a:lnTo>
                  <a:pt x="85183" y="63450"/>
                </a:lnTo>
                <a:lnTo>
                  <a:pt x="85222" y="63300"/>
                </a:lnTo>
                <a:lnTo>
                  <a:pt x="85222" y="63155"/>
                </a:lnTo>
                <a:lnTo>
                  <a:pt x="85294" y="62716"/>
                </a:lnTo>
                <a:lnTo>
                  <a:pt x="85327" y="62572"/>
                </a:lnTo>
                <a:lnTo>
                  <a:pt x="85438" y="62494"/>
                </a:lnTo>
                <a:lnTo>
                  <a:pt x="85583" y="62272"/>
                </a:lnTo>
                <a:lnTo>
                  <a:pt x="85655" y="62055"/>
                </a:lnTo>
                <a:lnTo>
                  <a:pt x="85766" y="62272"/>
                </a:lnTo>
                <a:lnTo>
                  <a:pt x="85911" y="62350"/>
                </a:lnTo>
                <a:lnTo>
                  <a:pt x="86205" y="62272"/>
                </a:lnTo>
                <a:lnTo>
                  <a:pt x="86388" y="62127"/>
                </a:lnTo>
                <a:lnTo>
                  <a:pt x="86494" y="61911"/>
                </a:lnTo>
                <a:lnTo>
                  <a:pt x="86566" y="61688"/>
                </a:lnTo>
                <a:lnTo>
                  <a:pt x="86566" y="61538"/>
                </a:lnTo>
                <a:lnTo>
                  <a:pt x="86822" y="61616"/>
                </a:lnTo>
                <a:lnTo>
                  <a:pt x="86933" y="61833"/>
                </a:lnTo>
                <a:lnTo>
                  <a:pt x="87005" y="62055"/>
                </a:lnTo>
                <a:lnTo>
                  <a:pt x="87044" y="62494"/>
                </a:lnTo>
                <a:lnTo>
                  <a:pt x="87083" y="62788"/>
                </a:lnTo>
                <a:lnTo>
                  <a:pt x="87083" y="63011"/>
                </a:lnTo>
                <a:lnTo>
                  <a:pt x="87300" y="63300"/>
                </a:lnTo>
                <a:lnTo>
                  <a:pt x="87516" y="63738"/>
                </a:lnTo>
                <a:lnTo>
                  <a:pt x="87700" y="64327"/>
                </a:lnTo>
                <a:lnTo>
                  <a:pt x="87844" y="64911"/>
                </a:lnTo>
                <a:lnTo>
                  <a:pt x="87883" y="65133"/>
                </a:lnTo>
                <a:lnTo>
                  <a:pt x="87883" y="65572"/>
                </a:lnTo>
                <a:lnTo>
                  <a:pt x="87844" y="66011"/>
                </a:lnTo>
                <a:lnTo>
                  <a:pt x="87883" y="66455"/>
                </a:lnTo>
                <a:lnTo>
                  <a:pt x="87955" y="66527"/>
                </a:lnTo>
                <a:lnTo>
                  <a:pt x="88177" y="66527"/>
                </a:lnTo>
                <a:lnTo>
                  <a:pt x="88283" y="66455"/>
                </a:lnTo>
                <a:lnTo>
                  <a:pt x="88427" y="66233"/>
                </a:lnTo>
                <a:lnTo>
                  <a:pt x="88650" y="65505"/>
                </a:lnTo>
                <a:lnTo>
                  <a:pt x="88688" y="65722"/>
                </a:lnTo>
                <a:lnTo>
                  <a:pt x="88761" y="65944"/>
                </a:lnTo>
                <a:lnTo>
                  <a:pt x="88872" y="65944"/>
                </a:lnTo>
                <a:lnTo>
                  <a:pt x="88905" y="66011"/>
                </a:lnTo>
                <a:lnTo>
                  <a:pt x="88977" y="66305"/>
                </a:lnTo>
                <a:lnTo>
                  <a:pt x="88977" y="66672"/>
                </a:lnTo>
                <a:lnTo>
                  <a:pt x="88905" y="66966"/>
                </a:lnTo>
                <a:lnTo>
                  <a:pt x="88977" y="66966"/>
                </a:lnTo>
                <a:lnTo>
                  <a:pt x="89016" y="67111"/>
                </a:lnTo>
                <a:lnTo>
                  <a:pt x="89016" y="67627"/>
                </a:lnTo>
                <a:lnTo>
                  <a:pt x="89122" y="68144"/>
                </a:lnTo>
                <a:lnTo>
                  <a:pt x="89233" y="68800"/>
                </a:lnTo>
                <a:lnTo>
                  <a:pt x="89305" y="69461"/>
                </a:lnTo>
                <a:lnTo>
                  <a:pt x="89305" y="70416"/>
                </a:lnTo>
                <a:lnTo>
                  <a:pt x="89233" y="70416"/>
                </a:lnTo>
                <a:lnTo>
                  <a:pt x="89194" y="70855"/>
                </a:lnTo>
                <a:lnTo>
                  <a:pt x="89194" y="71372"/>
                </a:lnTo>
                <a:lnTo>
                  <a:pt x="89233" y="71516"/>
                </a:lnTo>
                <a:lnTo>
                  <a:pt x="89344" y="71372"/>
                </a:lnTo>
                <a:lnTo>
                  <a:pt x="89450" y="71594"/>
                </a:lnTo>
                <a:lnTo>
                  <a:pt x="89561" y="71955"/>
                </a:lnTo>
                <a:lnTo>
                  <a:pt x="89711" y="72616"/>
                </a:lnTo>
                <a:lnTo>
                  <a:pt x="89816" y="73427"/>
                </a:lnTo>
                <a:lnTo>
                  <a:pt x="89927" y="74305"/>
                </a:lnTo>
                <a:lnTo>
                  <a:pt x="90111" y="74966"/>
                </a:lnTo>
                <a:lnTo>
                  <a:pt x="90255" y="75405"/>
                </a:lnTo>
                <a:lnTo>
                  <a:pt x="90511" y="75772"/>
                </a:lnTo>
                <a:lnTo>
                  <a:pt x="90805" y="76133"/>
                </a:lnTo>
                <a:lnTo>
                  <a:pt x="90838" y="76211"/>
                </a:lnTo>
                <a:lnTo>
                  <a:pt x="90983" y="76355"/>
                </a:lnTo>
                <a:lnTo>
                  <a:pt x="91055" y="76211"/>
                </a:lnTo>
                <a:lnTo>
                  <a:pt x="91205" y="76133"/>
                </a:lnTo>
                <a:lnTo>
                  <a:pt x="91094" y="75472"/>
                </a:lnTo>
                <a:lnTo>
                  <a:pt x="90983" y="75183"/>
                </a:lnTo>
                <a:lnTo>
                  <a:pt x="90911" y="74966"/>
                </a:lnTo>
                <a:lnTo>
                  <a:pt x="90911" y="74377"/>
                </a:lnTo>
                <a:lnTo>
                  <a:pt x="90950" y="74233"/>
                </a:lnTo>
                <a:lnTo>
                  <a:pt x="90911" y="73788"/>
                </a:lnTo>
                <a:lnTo>
                  <a:pt x="90838" y="73427"/>
                </a:lnTo>
                <a:lnTo>
                  <a:pt x="90694" y="73200"/>
                </a:lnTo>
                <a:lnTo>
                  <a:pt x="90511" y="72983"/>
                </a:lnTo>
                <a:lnTo>
                  <a:pt x="90183" y="72616"/>
                </a:lnTo>
                <a:lnTo>
                  <a:pt x="89927" y="72250"/>
                </a:lnTo>
                <a:lnTo>
                  <a:pt x="89816" y="71811"/>
                </a:lnTo>
                <a:lnTo>
                  <a:pt x="89783" y="71516"/>
                </a:lnTo>
                <a:lnTo>
                  <a:pt x="89816" y="71516"/>
                </a:lnTo>
                <a:lnTo>
                  <a:pt x="89783" y="71294"/>
                </a:lnTo>
                <a:lnTo>
                  <a:pt x="89711" y="71077"/>
                </a:lnTo>
                <a:lnTo>
                  <a:pt x="89600" y="70855"/>
                </a:lnTo>
                <a:lnTo>
                  <a:pt x="89450" y="70783"/>
                </a:lnTo>
                <a:lnTo>
                  <a:pt x="89416" y="70561"/>
                </a:lnTo>
                <a:lnTo>
                  <a:pt x="89416" y="70344"/>
                </a:lnTo>
                <a:lnTo>
                  <a:pt x="89450" y="69900"/>
                </a:lnTo>
                <a:lnTo>
                  <a:pt x="89561" y="69538"/>
                </a:lnTo>
                <a:lnTo>
                  <a:pt x="89672" y="69244"/>
                </a:lnTo>
                <a:lnTo>
                  <a:pt x="89711" y="68800"/>
                </a:lnTo>
                <a:lnTo>
                  <a:pt x="89711" y="68066"/>
                </a:lnTo>
                <a:lnTo>
                  <a:pt x="89783" y="68066"/>
                </a:lnTo>
                <a:lnTo>
                  <a:pt x="89927" y="68144"/>
                </a:lnTo>
                <a:lnTo>
                  <a:pt x="90038" y="68144"/>
                </a:lnTo>
                <a:lnTo>
                  <a:pt x="90111" y="68361"/>
                </a:lnTo>
                <a:lnTo>
                  <a:pt x="90111" y="68505"/>
                </a:lnTo>
                <a:lnTo>
                  <a:pt x="90144" y="68727"/>
                </a:lnTo>
                <a:lnTo>
                  <a:pt x="90400" y="68800"/>
                </a:lnTo>
                <a:lnTo>
                  <a:pt x="90511" y="68944"/>
                </a:lnTo>
                <a:lnTo>
                  <a:pt x="90733" y="69388"/>
                </a:lnTo>
                <a:lnTo>
                  <a:pt x="90733" y="69538"/>
                </a:lnTo>
                <a:lnTo>
                  <a:pt x="90805" y="69755"/>
                </a:lnTo>
                <a:lnTo>
                  <a:pt x="90911" y="69755"/>
                </a:lnTo>
                <a:lnTo>
                  <a:pt x="90950" y="69977"/>
                </a:lnTo>
                <a:lnTo>
                  <a:pt x="91055" y="70194"/>
                </a:lnTo>
                <a:lnTo>
                  <a:pt x="91311" y="70344"/>
                </a:lnTo>
                <a:lnTo>
                  <a:pt x="91388" y="70416"/>
                </a:lnTo>
                <a:lnTo>
                  <a:pt x="91422" y="70638"/>
                </a:lnTo>
                <a:lnTo>
                  <a:pt x="91388" y="70783"/>
                </a:lnTo>
                <a:lnTo>
                  <a:pt x="91388" y="71294"/>
                </a:lnTo>
                <a:lnTo>
                  <a:pt x="91500" y="71372"/>
                </a:lnTo>
                <a:lnTo>
                  <a:pt x="91644" y="71150"/>
                </a:lnTo>
                <a:lnTo>
                  <a:pt x="91716" y="71077"/>
                </a:lnTo>
                <a:lnTo>
                  <a:pt x="91750" y="70855"/>
                </a:lnTo>
                <a:lnTo>
                  <a:pt x="91750" y="70783"/>
                </a:lnTo>
                <a:lnTo>
                  <a:pt x="91861" y="70783"/>
                </a:lnTo>
                <a:lnTo>
                  <a:pt x="91894" y="70561"/>
                </a:lnTo>
                <a:lnTo>
                  <a:pt x="92005" y="70344"/>
                </a:lnTo>
                <a:lnTo>
                  <a:pt x="92411" y="69900"/>
                </a:lnTo>
                <a:lnTo>
                  <a:pt x="92555" y="69683"/>
                </a:lnTo>
                <a:lnTo>
                  <a:pt x="92772" y="69538"/>
                </a:lnTo>
                <a:lnTo>
                  <a:pt x="92772" y="69244"/>
                </a:lnTo>
                <a:lnTo>
                  <a:pt x="92811" y="68944"/>
                </a:lnTo>
                <a:lnTo>
                  <a:pt x="92883" y="68727"/>
                </a:lnTo>
                <a:lnTo>
                  <a:pt x="92916" y="68288"/>
                </a:lnTo>
                <a:lnTo>
                  <a:pt x="92883" y="67777"/>
                </a:lnTo>
                <a:lnTo>
                  <a:pt x="92772" y="67111"/>
                </a:lnTo>
                <a:lnTo>
                  <a:pt x="92594" y="66527"/>
                </a:lnTo>
                <a:lnTo>
                  <a:pt x="92444" y="66161"/>
                </a:lnTo>
                <a:lnTo>
                  <a:pt x="92227" y="65794"/>
                </a:lnTo>
                <a:lnTo>
                  <a:pt x="92077" y="65355"/>
                </a:lnTo>
                <a:lnTo>
                  <a:pt x="91750" y="64616"/>
                </a:lnTo>
                <a:lnTo>
                  <a:pt x="91716" y="64405"/>
                </a:lnTo>
                <a:lnTo>
                  <a:pt x="91644" y="64177"/>
                </a:lnTo>
                <a:lnTo>
                  <a:pt x="91644" y="63888"/>
                </a:lnTo>
                <a:lnTo>
                  <a:pt x="91750" y="63666"/>
                </a:lnTo>
                <a:lnTo>
                  <a:pt x="91972" y="63155"/>
                </a:lnTo>
                <a:lnTo>
                  <a:pt x="92227" y="62788"/>
                </a:lnTo>
                <a:lnTo>
                  <a:pt x="92338" y="62572"/>
                </a:lnTo>
                <a:lnTo>
                  <a:pt x="92444" y="62272"/>
                </a:lnTo>
                <a:lnTo>
                  <a:pt x="92594" y="62350"/>
                </a:lnTo>
                <a:lnTo>
                  <a:pt x="92700" y="62494"/>
                </a:lnTo>
                <a:lnTo>
                  <a:pt x="92883" y="62494"/>
                </a:lnTo>
                <a:lnTo>
                  <a:pt x="93027" y="62572"/>
                </a:lnTo>
                <a:lnTo>
                  <a:pt x="92994" y="62933"/>
                </a:lnTo>
                <a:lnTo>
                  <a:pt x="93027" y="63155"/>
                </a:lnTo>
                <a:lnTo>
                  <a:pt x="93138" y="63155"/>
                </a:lnTo>
                <a:lnTo>
                  <a:pt x="93211" y="63011"/>
                </a:lnTo>
                <a:lnTo>
                  <a:pt x="93211" y="62788"/>
                </a:lnTo>
                <a:lnTo>
                  <a:pt x="93250" y="62716"/>
                </a:lnTo>
                <a:lnTo>
                  <a:pt x="93394" y="62494"/>
                </a:lnTo>
                <a:lnTo>
                  <a:pt x="93611" y="62350"/>
                </a:lnTo>
                <a:lnTo>
                  <a:pt x="93833" y="62272"/>
                </a:lnTo>
                <a:lnTo>
                  <a:pt x="94016" y="62127"/>
                </a:lnTo>
                <a:lnTo>
                  <a:pt x="94127" y="62055"/>
                </a:lnTo>
                <a:lnTo>
                  <a:pt x="94377" y="61538"/>
                </a:lnTo>
                <a:lnTo>
                  <a:pt x="94527" y="61616"/>
                </a:lnTo>
                <a:lnTo>
                  <a:pt x="94705" y="61688"/>
                </a:lnTo>
                <a:lnTo>
                  <a:pt x="95000" y="61538"/>
                </a:lnTo>
                <a:lnTo>
                  <a:pt x="95222" y="61322"/>
                </a:lnTo>
                <a:lnTo>
                  <a:pt x="95438" y="60955"/>
                </a:lnTo>
                <a:lnTo>
                  <a:pt x="95655" y="60661"/>
                </a:lnTo>
                <a:lnTo>
                  <a:pt x="95877" y="60222"/>
                </a:lnTo>
                <a:lnTo>
                  <a:pt x="95911" y="60077"/>
                </a:lnTo>
                <a:lnTo>
                  <a:pt x="96022" y="60077"/>
                </a:lnTo>
                <a:lnTo>
                  <a:pt x="96133" y="59705"/>
                </a:lnTo>
                <a:lnTo>
                  <a:pt x="96311" y="58900"/>
                </a:lnTo>
                <a:lnTo>
                  <a:pt x="96566" y="58166"/>
                </a:lnTo>
                <a:lnTo>
                  <a:pt x="96716" y="57727"/>
                </a:lnTo>
                <a:lnTo>
                  <a:pt x="96900" y="57505"/>
                </a:lnTo>
                <a:lnTo>
                  <a:pt x="96933" y="57211"/>
                </a:lnTo>
                <a:lnTo>
                  <a:pt x="97005" y="56844"/>
                </a:lnTo>
                <a:lnTo>
                  <a:pt x="97044" y="56550"/>
                </a:lnTo>
                <a:lnTo>
                  <a:pt x="97044" y="55450"/>
                </a:lnTo>
                <a:lnTo>
                  <a:pt x="97005" y="54938"/>
                </a:lnTo>
                <a:lnTo>
                  <a:pt x="96900" y="54494"/>
                </a:lnTo>
                <a:lnTo>
                  <a:pt x="96716" y="54055"/>
                </a:lnTo>
                <a:lnTo>
                  <a:pt x="96677" y="53838"/>
                </a:lnTo>
                <a:lnTo>
                  <a:pt x="96677" y="53694"/>
                </a:lnTo>
                <a:lnTo>
                  <a:pt x="96605" y="53550"/>
                </a:lnTo>
                <a:lnTo>
                  <a:pt x="96566" y="53550"/>
                </a:lnTo>
                <a:lnTo>
                  <a:pt x="96566" y="53105"/>
                </a:lnTo>
                <a:lnTo>
                  <a:pt x="96350" y="52888"/>
                </a:lnTo>
                <a:lnTo>
                  <a:pt x="96311" y="52666"/>
                </a:lnTo>
                <a:lnTo>
                  <a:pt x="96238" y="52450"/>
                </a:lnTo>
                <a:lnTo>
                  <a:pt x="96311" y="52372"/>
                </a:lnTo>
                <a:lnTo>
                  <a:pt x="96350" y="52155"/>
                </a:lnTo>
                <a:lnTo>
                  <a:pt x="96461" y="52077"/>
                </a:lnTo>
                <a:lnTo>
                  <a:pt x="96494" y="51933"/>
                </a:lnTo>
                <a:lnTo>
                  <a:pt x="96566" y="51711"/>
                </a:lnTo>
                <a:lnTo>
                  <a:pt x="96605" y="51494"/>
                </a:lnTo>
                <a:lnTo>
                  <a:pt x="96900" y="51272"/>
                </a:lnTo>
                <a:lnTo>
                  <a:pt x="97155" y="51055"/>
                </a:lnTo>
                <a:lnTo>
                  <a:pt x="97372" y="50761"/>
                </a:lnTo>
                <a:lnTo>
                  <a:pt x="97261" y="50611"/>
                </a:lnTo>
                <a:lnTo>
                  <a:pt x="97044" y="50611"/>
                </a:lnTo>
                <a:lnTo>
                  <a:pt x="96900" y="50538"/>
                </a:lnTo>
                <a:lnTo>
                  <a:pt x="96788" y="50461"/>
                </a:lnTo>
                <a:lnTo>
                  <a:pt x="96716" y="50316"/>
                </a:lnTo>
                <a:lnTo>
                  <a:pt x="96605" y="50316"/>
                </a:lnTo>
                <a:lnTo>
                  <a:pt x="96566" y="50538"/>
                </a:lnTo>
                <a:lnTo>
                  <a:pt x="96494" y="50761"/>
                </a:lnTo>
                <a:lnTo>
                  <a:pt x="96494" y="50833"/>
                </a:lnTo>
                <a:lnTo>
                  <a:pt x="96350" y="50833"/>
                </a:lnTo>
                <a:lnTo>
                  <a:pt x="96205" y="50761"/>
                </a:lnTo>
                <a:lnTo>
                  <a:pt x="96094" y="50611"/>
                </a:lnTo>
                <a:lnTo>
                  <a:pt x="96094" y="50461"/>
                </a:lnTo>
                <a:lnTo>
                  <a:pt x="95911" y="50100"/>
                </a:lnTo>
                <a:lnTo>
                  <a:pt x="95805" y="50022"/>
                </a:lnTo>
                <a:lnTo>
                  <a:pt x="95694" y="49877"/>
                </a:lnTo>
                <a:lnTo>
                  <a:pt x="95694" y="49583"/>
                </a:lnTo>
                <a:lnTo>
                  <a:pt x="95766" y="49438"/>
                </a:lnTo>
                <a:lnTo>
                  <a:pt x="95877" y="49366"/>
                </a:lnTo>
                <a:lnTo>
                  <a:pt x="96022" y="49216"/>
                </a:lnTo>
                <a:lnTo>
                  <a:pt x="96205" y="49144"/>
                </a:lnTo>
                <a:lnTo>
                  <a:pt x="96716" y="48266"/>
                </a:lnTo>
                <a:lnTo>
                  <a:pt x="96788" y="48044"/>
                </a:lnTo>
                <a:lnTo>
                  <a:pt x="96827" y="47966"/>
                </a:lnTo>
                <a:lnTo>
                  <a:pt x="96900" y="47966"/>
                </a:lnTo>
                <a:lnTo>
                  <a:pt x="97005" y="48044"/>
                </a:lnTo>
                <a:lnTo>
                  <a:pt x="97044" y="48188"/>
                </a:lnTo>
                <a:lnTo>
                  <a:pt x="97116" y="48411"/>
                </a:lnTo>
                <a:lnTo>
                  <a:pt x="97116" y="48705"/>
                </a:lnTo>
                <a:lnTo>
                  <a:pt x="97005" y="48922"/>
                </a:lnTo>
                <a:lnTo>
                  <a:pt x="96933" y="49144"/>
                </a:lnTo>
                <a:lnTo>
                  <a:pt x="96900" y="49366"/>
                </a:lnTo>
                <a:lnTo>
                  <a:pt x="97155" y="49216"/>
                </a:lnTo>
                <a:lnTo>
                  <a:pt x="97372" y="49000"/>
                </a:lnTo>
                <a:lnTo>
                  <a:pt x="97627" y="48850"/>
                </a:lnTo>
                <a:lnTo>
                  <a:pt x="97922" y="48705"/>
                </a:lnTo>
                <a:lnTo>
                  <a:pt x="97955" y="48705"/>
                </a:lnTo>
                <a:lnTo>
                  <a:pt x="98066" y="48850"/>
                </a:lnTo>
                <a:lnTo>
                  <a:pt x="98172" y="48922"/>
                </a:lnTo>
                <a:lnTo>
                  <a:pt x="98283" y="48922"/>
                </a:lnTo>
                <a:lnTo>
                  <a:pt x="98211" y="49144"/>
                </a:lnTo>
                <a:lnTo>
                  <a:pt x="98283" y="49438"/>
                </a:lnTo>
                <a:lnTo>
                  <a:pt x="98172" y="49661"/>
                </a:lnTo>
                <a:lnTo>
                  <a:pt x="98172" y="49805"/>
                </a:lnTo>
                <a:lnTo>
                  <a:pt x="98100" y="50022"/>
                </a:lnTo>
                <a:lnTo>
                  <a:pt x="98172" y="50244"/>
                </a:lnTo>
                <a:lnTo>
                  <a:pt x="98172" y="50316"/>
                </a:lnTo>
                <a:lnTo>
                  <a:pt x="98322" y="50316"/>
                </a:lnTo>
                <a:lnTo>
                  <a:pt x="98433" y="50244"/>
                </a:lnTo>
                <a:lnTo>
                  <a:pt x="98616" y="50316"/>
                </a:lnTo>
                <a:lnTo>
                  <a:pt x="98722" y="50538"/>
                </a:lnTo>
                <a:lnTo>
                  <a:pt x="98722" y="50761"/>
                </a:lnTo>
                <a:lnTo>
                  <a:pt x="98650" y="50977"/>
                </a:lnTo>
                <a:lnTo>
                  <a:pt x="98538" y="51055"/>
                </a:lnTo>
                <a:lnTo>
                  <a:pt x="98538" y="51272"/>
                </a:lnTo>
                <a:lnTo>
                  <a:pt x="98616" y="51416"/>
                </a:lnTo>
                <a:lnTo>
                  <a:pt x="98650" y="51416"/>
                </a:lnTo>
                <a:lnTo>
                  <a:pt x="98722" y="51855"/>
                </a:lnTo>
                <a:lnTo>
                  <a:pt x="98650" y="52077"/>
                </a:lnTo>
                <a:lnTo>
                  <a:pt x="98616" y="52372"/>
                </a:lnTo>
                <a:lnTo>
                  <a:pt x="98616" y="52450"/>
                </a:lnTo>
                <a:lnTo>
                  <a:pt x="98650" y="52594"/>
                </a:lnTo>
                <a:lnTo>
                  <a:pt x="98650" y="52811"/>
                </a:lnTo>
                <a:lnTo>
                  <a:pt x="98616" y="52888"/>
                </a:lnTo>
                <a:lnTo>
                  <a:pt x="98761" y="52888"/>
                </a:lnTo>
                <a:lnTo>
                  <a:pt x="98866" y="52811"/>
                </a:lnTo>
                <a:lnTo>
                  <a:pt x="99088" y="52594"/>
                </a:lnTo>
                <a:lnTo>
                  <a:pt x="99194" y="52450"/>
                </a:lnTo>
                <a:lnTo>
                  <a:pt x="99416" y="52450"/>
                </a:lnTo>
                <a:lnTo>
                  <a:pt x="99527" y="52372"/>
                </a:lnTo>
                <a:lnTo>
                  <a:pt x="99561" y="52155"/>
                </a:lnTo>
                <a:lnTo>
                  <a:pt x="99600" y="51855"/>
                </a:lnTo>
                <a:lnTo>
                  <a:pt x="99600" y="51494"/>
                </a:lnTo>
                <a:lnTo>
                  <a:pt x="99561" y="50833"/>
                </a:lnTo>
                <a:lnTo>
                  <a:pt x="99527" y="50316"/>
                </a:lnTo>
                <a:lnTo>
                  <a:pt x="99344" y="49877"/>
                </a:lnTo>
                <a:lnTo>
                  <a:pt x="99194" y="49583"/>
                </a:lnTo>
                <a:lnTo>
                  <a:pt x="99011" y="49144"/>
                </a:lnTo>
                <a:lnTo>
                  <a:pt x="98977" y="48922"/>
                </a:lnTo>
                <a:lnTo>
                  <a:pt x="98977" y="48705"/>
                </a:lnTo>
                <a:lnTo>
                  <a:pt x="99194" y="48627"/>
                </a:lnTo>
                <a:lnTo>
                  <a:pt x="99344" y="48411"/>
                </a:lnTo>
                <a:lnTo>
                  <a:pt x="99672" y="47750"/>
                </a:lnTo>
                <a:lnTo>
                  <a:pt x="99888" y="47022"/>
                </a:lnTo>
                <a:lnTo>
                  <a:pt x="100033" y="46572"/>
                </a:lnTo>
                <a:lnTo>
                  <a:pt x="100222" y="46211"/>
                </a:lnTo>
                <a:lnTo>
                  <a:pt x="100477" y="46427"/>
                </a:lnTo>
                <a:lnTo>
                  <a:pt x="101022" y="46572"/>
                </a:lnTo>
                <a:lnTo>
                  <a:pt x="101277" y="46355"/>
                </a:lnTo>
                <a:lnTo>
                  <a:pt x="101533" y="45988"/>
                </a:lnTo>
                <a:lnTo>
                  <a:pt x="101750" y="45627"/>
                </a:lnTo>
                <a:lnTo>
                  <a:pt x="101972" y="44966"/>
                </a:lnTo>
                <a:lnTo>
                  <a:pt x="102444" y="43788"/>
                </a:lnTo>
                <a:lnTo>
                  <a:pt x="102811" y="42688"/>
                </a:lnTo>
                <a:lnTo>
                  <a:pt x="103105" y="41955"/>
                </a:lnTo>
                <a:lnTo>
                  <a:pt x="103250" y="41372"/>
                </a:lnTo>
                <a:lnTo>
                  <a:pt x="103322" y="41000"/>
                </a:lnTo>
                <a:lnTo>
                  <a:pt x="103355" y="40416"/>
                </a:lnTo>
                <a:lnTo>
                  <a:pt x="103355" y="39538"/>
                </a:lnTo>
                <a:lnTo>
                  <a:pt x="103466" y="39166"/>
                </a:lnTo>
                <a:lnTo>
                  <a:pt x="103577" y="38583"/>
                </a:lnTo>
                <a:lnTo>
                  <a:pt x="103611" y="38288"/>
                </a:lnTo>
                <a:lnTo>
                  <a:pt x="103688" y="37850"/>
                </a:lnTo>
                <a:lnTo>
                  <a:pt x="103611" y="37627"/>
                </a:lnTo>
                <a:lnTo>
                  <a:pt x="103577" y="37333"/>
                </a:lnTo>
                <a:lnTo>
                  <a:pt x="103355" y="36672"/>
                </a:lnTo>
                <a:lnTo>
                  <a:pt x="103138" y="36311"/>
                </a:lnTo>
                <a:lnTo>
                  <a:pt x="103033" y="36233"/>
                </a:lnTo>
                <a:lnTo>
                  <a:pt x="102922" y="36311"/>
                </a:lnTo>
                <a:lnTo>
                  <a:pt x="102661" y="36527"/>
                </a:lnTo>
                <a:lnTo>
                  <a:pt x="102444" y="36672"/>
                </a:lnTo>
                <a:lnTo>
                  <a:pt x="102300" y="36527"/>
                </a:lnTo>
                <a:lnTo>
                  <a:pt x="102116" y="36455"/>
                </a:lnTo>
                <a:lnTo>
                  <a:pt x="102005" y="36161"/>
                </a:lnTo>
                <a:lnTo>
                  <a:pt x="101933" y="35944"/>
                </a:lnTo>
                <a:lnTo>
                  <a:pt x="101861" y="35572"/>
                </a:lnTo>
                <a:lnTo>
                  <a:pt x="101861" y="35355"/>
                </a:lnTo>
                <a:lnTo>
                  <a:pt x="101972" y="35066"/>
                </a:lnTo>
                <a:lnTo>
                  <a:pt x="102188" y="34616"/>
                </a:lnTo>
                <a:lnTo>
                  <a:pt x="102738" y="33738"/>
                </a:lnTo>
                <a:lnTo>
                  <a:pt x="103355" y="32494"/>
                </a:lnTo>
                <a:lnTo>
                  <a:pt x="103722" y="31833"/>
                </a:lnTo>
                <a:lnTo>
                  <a:pt x="103905" y="31616"/>
                </a:lnTo>
                <a:lnTo>
                  <a:pt x="104122" y="31538"/>
                </a:lnTo>
                <a:lnTo>
                  <a:pt x="104600" y="31322"/>
                </a:lnTo>
                <a:lnTo>
                  <a:pt x="105216" y="31177"/>
                </a:lnTo>
                <a:lnTo>
                  <a:pt x="106350" y="30955"/>
                </a:lnTo>
                <a:lnTo>
                  <a:pt x="106677" y="31100"/>
                </a:lnTo>
                <a:lnTo>
                  <a:pt x="106900" y="31177"/>
                </a:lnTo>
                <a:lnTo>
                  <a:pt x="107116" y="31394"/>
                </a:lnTo>
                <a:lnTo>
                  <a:pt x="107338" y="31538"/>
                </a:lnTo>
                <a:lnTo>
                  <a:pt x="108027" y="31538"/>
                </a:lnTo>
                <a:lnTo>
                  <a:pt x="108177" y="30438"/>
                </a:lnTo>
                <a:lnTo>
                  <a:pt x="108283" y="30000"/>
                </a:lnTo>
                <a:lnTo>
                  <a:pt x="108611" y="29338"/>
                </a:lnTo>
                <a:lnTo>
                  <a:pt x="108833" y="29122"/>
                </a:lnTo>
                <a:lnTo>
                  <a:pt x="109088" y="29044"/>
                </a:lnTo>
                <a:lnTo>
                  <a:pt x="109344" y="28900"/>
                </a:lnTo>
                <a:lnTo>
                  <a:pt x="110038" y="28900"/>
                </a:lnTo>
                <a:lnTo>
                  <a:pt x="110000" y="29122"/>
                </a:lnTo>
                <a:lnTo>
                  <a:pt x="109927" y="29483"/>
                </a:lnTo>
                <a:lnTo>
                  <a:pt x="109927" y="29705"/>
                </a:lnTo>
                <a:lnTo>
                  <a:pt x="110000" y="29927"/>
                </a:lnTo>
                <a:lnTo>
                  <a:pt x="110111" y="29927"/>
                </a:lnTo>
                <a:lnTo>
                  <a:pt x="110327" y="29705"/>
                </a:lnTo>
                <a:lnTo>
                  <a:pt x="110622" y="29122"/>
                </a:lnTo>
                <a:lnTo>
                  <a:pt x="111061" y="28166"/>
                </a:lnTo>
                <a:lnTo>
                  <a:pt x="111238" y="28166"/>
                </a:lnTo>
                <a:lnTo>
                  <a:pt x="111277" y="28311"/>
                </a:lnTo>
                <a:lnTo>
                  <a:pt x="111383" y="28461"/>
                </a:lnTo>
                <a:lnTo>
                  <a:pt x="111383" y="28683"/>
                </a:lnTo>
                <a:lnTo>
                  <a:pt x="111350" y="29044"/>
                </a:lnTo>
                <a:lnTo>
                  <a:pt x="111166" y="29338"/>
                </a:lnTo>
                <a:lnTo>
                  <a:pt x="110911" y="29783"/>
                </a:lnTo>
                <a:lnTo>
                  <a:pt x="110622" y="30000"/>
                </a:lnTo>
                <a:lnTo>
                  <a:pt x="110438" y="30077"/>
                </a:lnTo>
                <a:lnTo>
                  <a:pt x="110222" y="30294"/>
                </a:lnTo>
                <a:lnTo>
                  <a:pt x="110038" y="30661"/>
                </a:lnTo>
                <a:lnTo>
                  <a:pt x="109672" y="31688"/>
                </a:lnTo>
                <a:lnTo>
                  <a:pt x="109450" y="32272"/>
                </a:lnTo>
                <a:lnTo>
                  <a:pt x="109233" y="32716"/>
                </a:lnTo>
                <a:lnTo>
                  <a:pt x="108977" y="32933"/>
                </a:lnTo>
                <a:lnTo>
                  <a:pt x="108755" y="33300"/>
                </a:lnTo>
                <a:lnTo>
                  <a:pt x="108538" y="34177"/>
                </a:lnTo>
                <a:lnTo>
                  <a:pt x="108505" y="34550"/>
                </a:lnTo>
                <a:lnTo>
                  <a:pt x="108538" y="35505"/>
                </a:lnTo>
                <a:lnTo>
                  <a:pt x="108650" y="36750"/>
                </a:lnTo>
                <a:lnTo>
                  <a:pt x="108755" y="38066"/>
                </a:lnTo>
                <a:lnTo>
                  <a:pt x="108866" y="38505"/>
                </a:lnTo>
                <a:lnTo>
                  <a:pt x="108977" y="38800"/>
                </a:lnTo>
                <a:lnTo>
                  <a:pt x="109344" y="37550"/>
                </a:lnTo>
                <a:lnTo>
                  <a:pt x="109561" y="36894"/>
                </a:lnTo>
                <a:lnTo>
                  <a:pt x="109744" y="36672"/>
                </a:lnTo>
                <a:lnTo>
                  <a:pt x="109888" y="36527"/>
                </a:lnTo>
                <a:lnTo>
                  <a:pt x="109888" y="36311"/>
                </a:lnTo>
                <a:lnTo>
                  <a:pt x="109927" y="36161"/>
                </a:lnTo>
                <a:lnTo>
                  <a:pt x="110111" y="35794"/>
                </a:lnTo>
                <a:lnTo>
                  <a:pt x="110255" y="35572"/>
                </a:lnTo>
                <a:lnTo>
                  <a:pt x="110327" y="35355"/>
                </a:lnTo>
                <a:lnTo>
                  <a:pt x="110366" y="35283"/>
                </a:lnTo>
                <a:lnTo>
                  <a:pt x="110366" y="34911"/>
                </a:lnTo>
                <a:lnTo>
                  <a:pt x="110438" y="34766"/>
                </a:lnTo>
                <a:lnTo>
                  <a:pt x="110544" y="34405"/>
                </a:lnTo>
                <a:lnTo>
                  <a:pt x="110694" y="34111"/>
                </a:lnTo>
                <a:lnTo>
                  <a:pt x="110727" y="33961"/>
                </a:lnTo>
                <a:lnTo>
                  <a:pt x="110727" y="33300"/>
                </a:lnTo>
                <a:lnTo>
                  <a:pt x="110694" y="33155"/>
                </a:lnTo>
                <a:lnTo>
                  <a:pt x="110727" y="32788"/>
                </a:lnTo>
                <a:lnTo>
                  <a:pt x="111133" y="31538"/>
                </a:lnTo>
                <a:lnTo>
                  <a:pt x="111277" y="31100"/>
                </a:lnTo>
                <a:lnTo>
                  <a:pt x="111422" y="30733"/>
                </a:lnTo>
                <a:lnTo>
                  <a:pt x="111605" y="30516"/>
                </a:lnTo>
                <a:lnTo>
                  <a:pt x="111750" y="30294"/>
                </a:lnTo>
                <a:lnTo>
                  <a:pt x="112083" y="30294"/>
                </a:lnTo>
                <a:lnTo>
                  <a:pt x="112333" y="30438"/>
                </a:lnTo>
                <a:lnTo>
                  <a:pt x="112555" y="30516"/>
                </a:lnTo>
                <a:lnTo>
                  <a:pt x="112777" y="30733"/>
                </a:lnTo>
                <a:lnTo>
                  <a:pt x="112955" y="30877"/>
                </a:lnTo>
                <a:lnTo>
                  <a:pt x="113322" y="30733"/>
                </a:lnTo>
                <a:lnTo>
                  <a:pt x="113688" y="30438"/>
                </a:lnTo>
                <a:lnTo>
                  <a:pt x="114344" y="29561"/>
                </a:lnTo>
                <a:lnTo>
                  <a:pt x="114633" y="29044"/>
                </a:lnTo>
                <a:lnTo>
                  <a:pt x="114961" y="28605"/>
                </a:lnTo>
                <a:lnTo>
                  <a:pt x="115327" y="28311"/>
                </a:lnTo>
                <a:lnTo>
                  <a:pt x="115655" y="28166"/>
                </a:lnTo>
                <a:lnTo>
                  <a:pt x="116205" y="28088"/>
                </a:lnTo>
                <a:lnTo>
                  <a:pt x="116461" y="27872"/>
                </a:lnTo>
                <a:lnTo>
                  <a:pt x="116533" y="27727"/>
                </a:lnTo>
                <a:lnTo>
                  <a:pt x="116533" y="27650"/>
                </a:lnTo>
                <a:lnTo>
                  <a:pt x="116461" y="27433"/>
                </a:lnTo>
                <a:lnTo>
                  <a:pt x="116350" y="27066"/>
                </a:lnTo>
                <a:lnTo>
                  <a:pt x="115983" y="26333"/>
                </a:lnTo>
                <a:lnTo>
                  <a:pt x="116061" y="26044"/>
                </a:lnTo>
                <a:lnTo>
                  <a:pt x="116133" y="25822"/>
                </a:lnTo>
                <a:lnTo>
                  <a:pt x="116244" y="25594"/>
                </a:lnTo>
                <a:lnTo>
                  <a:pt x="116350" y="25450"/>
                </a:lnTo>
                <a:lnTo>
                  <a:pt x="116644" y="25233"/>
                </a:lnTo>
                <a:lnTo>
                  <a:pt x="116750" y="25155"/>
                </a:lnTo>
                <a:lnTo>
                  <a:pt x="116861" y="24938"/>
                </a:lnTo>
                <a:lnTo>
                  <a:pt x="116861" y="24427"/>
                </a:lnTo>
                <a:lnTo>
                  <a:pt x="116900" y="24205"/>
                </a:lnTo>
                <a:lnTo>
                  <a:pt x="116933" y="24055"/>
                </a:lnTo>
                <a:lnTo>
                  <a:pt x="117005" y="24055"/>
                </a:lnTo>
                <a:lnTo>
                  <a:pt x="117261" y="24205"/>
                </a:lnTo>
                <a:lnTo>
                  <a:pt x="117555" y="24427"/>
                </a:lnTo>
                <a:lnTo>
                  <a:pt x="118033" y="25155"/>
                </a:lnTo>
                <a:lnTo>
                  <a:pt x="118500" y="25822"/>
                </a:lnTo>
                <a:lnTo>
                  <a:pt x="118722" y="26044"/>
                </a:lnTo>
                <a:lnTo>
                  <a:pt x="118944" y="26111"/>
                </a:lnTo>
                <a:lnTo>
                  <a:pt x="118977" y="26111"/>
                </a:lnTo>
                <a:lnTo>
                  <a:pt x="119050" y="26044"/>
                </a:lnTo>
                <a:lnTo>
                  <a:pt x="119161" y="25672"/>
                </a:lnTo>
                <a:lnTo>
                  <a:pt x="119233" y="25233"/>
                </a:lnTo>
                <a:lnTo>
                  <a:pt x="119305" y="24938"/>
                </a:lnTo>
                <a:lnTo>
                  <a:pt x="119450" y="24650"/>
                </a:lnTo>
                <a:lnTo>
                  <a:pt x="119633" y="24500"/>
                </a:lnTo>
                <a:lnTo>
                  <a:pt x="120000" y="24277"/>
                </a:lnTo>
                <a:lnTo>
                  <a:pt x="119855" y="23838"/>
                </a:lnTo>
                <a:lnTo>
                  <a:pt x="119561" y="23550"/>
                </a:lnTo>
                <a:lnTo>
                  <a:pt x="118872" y="22888"/>
                </a:lnTo>
                <a:lnTo>
                  <a:pt x="118177" y="22372"/>
                </a:lnTo>
                <a:lnTo>
                  <a:pt x="117555" y="21711"/>
                </a:lnTo>
                <a:lnTo>
                  <a:pt x="116788" y="20977"/>
                </a:lnTo>
                <a:lnTo>
                  <a:pt x="115950" y="20244"/>
                </a:lnTo>
                <a:lnTo>
                  <a:pt x="115511" y="19877"/>
                </a:lnTo>
                <a:lnTo>
                  <a:pt x="115033" y="19661"/>
                </a:lnTo>
                <a:lnTo>
                  <a:pt x="114488" y="19583"/>
                </a:lnTo>
                <a:lnTo>
                  <a:pt x="114011" y="19438"/>
                </a:lnTo>
                <a:lnTo>
                  <a:pt x="113722" y="19583"/>
                </a:lnTo>
                <a:lnTo>
                  <a:pt x="113538" y="19583"/>
                </a:lnTo>
                <a:lnTo>
                  <a:pt x="113433" y="19805"/>
                </a:lnTo>
                <a:lnTo>
                  <a:pt x="113433" y="20022"/>
                </a:lnTo>
                <a:lnTo>
                  <a:pt x="113466" y="20616"/>
                </a:lnTo>
                <a:lnTo>
                  <a:pt x="113466" y="20977"/>
                </a:lnTo>
                <a:lnTo>
                  <a:pt x="113433" y="20977"/>
                </a:lnTo>
                <a:lnTo>
                  <a:pt x="113250" y="20833"/>
                </a:lnTo>
                <a:lnTo>
                  <a:pt x="112955" y="20316"/>
                </a:lnTo>
                <a:lnTo>
                  <a:pt x="112777" y="20022"/>
                </a:lnTo>
                <a:lnTo>
                  <a:pt x="112666" y="20022"/>
                </a:lnTo>
                <a:lnTo>
                  <a:pt x="109927" y="19877"/>
                </a:lnTo>
                <a:lnTo>
                  <a:pt x="109888" y="19438"/>
                </a:lnTo>
                <a:lnTo>
                  <a:pt x="109777" y="19000"/>
                </a:lnTo>
                <a:lnTo>
                  <a:pt x="109672" y="18850"/>
                </a:lnTo>
                <a:lnTo>
                  <a:pt x="109527" y="18627"/>
                </a:lnTo>
                <a:lnTo>
                  <a:pt x="109305" y="18411"/>
                </a:lnTo>
                <a:lnTo>
                  <a:pt x="109088" y="18266"/>
                </a:lnTo>
                <a:lnTo>
                  <a:pt x="108611" y="18188"/>
                </a:lnTo>
                <a:lnTo>
                  <a:pt x="107844" y="18266"/>
                </a:lnTo>
                <a:lnTo>
                  <a:pt x="107483" y="18266"/>
                </a:lnTo>
                <a:lnTo>
                  <a:pt x="107338" y="18188"/>
                </a:lnTo>
                <a:lnTo>
                  <a:pt x="107227" y="18044"/>
                </a:lnTo>
                <a:lnTo>
                  <a:pt x="107116" y="17750"/>
                </a:lnTo>
                <a:lnTo>
                  <a:pt x="106933" y="17383"/>
                </a:lnTo>
                <a:lnTo>
                  <a:pt x="106822" y="17088"/>
                </a:lnTo>
                <a:lnTo>
                  <a:pt x="106644" y="16872"/>
                </a:lnTo>
                <a:lnTo>
                  <a:pt x="106094" y="16572"/>
                </a:lnTo>
                <a:lnTo>
                  <a:pt x="105511" y="16211"/>
                </a:lnTo>
                <a:lnTo>
                  <a:pt x="104855" y="16133"/>
                </a:lnTo>
                <a:lnTo>
                  <a:pt x="104233" y="15988"/>
                </a:lnTo>
                <a:lnTo>
                  <a:pt x="103905" y="16133"/>
                </a:lnTo>
                <a:lnTo>
                  <a:pt x="103688" y="16211"/>
                </a:lnTo>
                <a:lnTo>
                  <a:pt x="103466" y="16427"/>
                </a:lnTo>
                <a:lnTo>
                  <a:pt x="103355" y="16650"/>
                </a:lnTo>
                <a:lnTo>
                  <a:pt x="103250" y="17022"/>
                </a:lnTo>
                <a:lnTo>
                  <a:pt x="103138" y="17311"/>
                </a:lnTo>
                <a:lnTo>
                  <a:pt x="103105" y="17972"/>
                </a:lnTo>
                <a:lnTo>
                  <a:pt x="101205" y="17972"/>
                </a:lnTo>
                <a:lnTo>
                  <a:pt x="101022" y="17822"/>
                </a:lnTo>
                <a:lnTo>
                  <a:pt x="100838" y="17605"/>
                </a:lnTo>
                <a:lnTo>
                  <a:pt x="100694" y="17383"/>
                </a:lnTo>
                <a:lnTo>
                  <a:pt x="100405" y="17311"/>
                </a:lnTo>
                <a:lnTo>
                  <a:pt x="100366" y="18044"/>
                </a:lnTo>
                <a:lnTo>
                  <a:pt x="100255" y="18266"/>
                </a:lnTo>
                <a:lnTo>
                  <a:pt x="100144" y="18411"/>
                </a:lnTo>
                <a:lnTo>
                  <a:pt x="100000" y="18411"/>
                </a:lnTo>
                <a:lnTo>
                  <a:pt x="99816" y="18188"/>
                </a:lnTo>
                <a:lnTo>
                  <a:pt x="99600" y="17750"/>
                </a:lnTo>
                <a:lnTo>
                  <a:pt x="99455" y="17088"/>
                </a:lnTo>
                <a:lnTo>
                  <a:pt x="99455" y="16572"/>
                </a:lnTo>
                <a:lnTo>
                  <a:pt x="99561" y="16211"/>
                </a:lnTo>
                <a:lnTo>
                  <a:pt x="99600" y="15988"/>
                </a:lnTo>
                <a:lnTo>
                  <a:pt x="99600" y="15694"/>
                </a:lnTo>
                <a:lnTo>
                  <a:pt x="99527" y="15477"/>
                </a:lnTo>
                <a:lnTo>
                  <a:pt x="99233" y="15183"/>
                </a:lnTo>
                <a:lnTo>
                  <a:pt x="98722" y="14966"/>
                </a:lnTo>
                <a:lnTo>
                  <a:pt x="97955" y="14744"/>
                </a:lnTo>
                <a:lnTo>
                  <a:pt x="97738" y="14744"/>
                </a:lnTo>
                <a:lnTo>
                  <a:pt x="97627" y="14966"/>
                </a:lnTo>
                <a:lnTo>
                  <a:pt x="97516" y="15255"/>
                </a:lnTo>
                <a:lnTo>
                  <a:pt x="97483" y="15694"/>
                </a:lnTo>
                <a:lnTo>
                  <a:pt x="96205" y="15694"/>
                </a:lnTo>
                <a:lnTo>
                  <a:pt x="94816" y="15183"/>
                </a:lnTo>
                <a:lnTo>
                  <a:pt x="94016" y="14744"/>
                </a:lnTo>
                <a:lnTo>
                  <a:pt x="93683" y="14377"/>
                </a:lnTo>
                <a:lnTo>
                  <a:pt x="93505" y="14233"/>
                </a:lnTo>
                <a:lnTo>
                  <a:pt x="92994" y="14966"/>
                </a:lnTo>
                <a:lnTo>
                  <a:pt x="92666" y="15405"/>
                </a:lnTo>
                <a:lnTo>
                  <a:pt x="92444" y="15627"/>
                </a:lnTo>
                <a:lnTo>
                  <a:pt x="92338" y="15627"/>
                </a:lnTo>
                <a:lnTo>
                  <a:pt x="92300" y="15477"/>
                </a:lnTo>
                <a:lnTo>
                  <a:pt x="92300" y="15033"/>
                </a:lnTo>
                <a:lnTo>
                  <a:pt x="92555" y="14744"/>
                </a:lnTo>
                <a:lnTo>
                  <a:pt x="93027" y="14233"/>
                </a:lnTo>
                <a:lnTo>
                  <a:pt x="93577" y="13788"/>
                </a:lnTo>
                <a:lnTo>
                  <a:pt x="94050" y="13133"/>
                </a:lnTo>
                <a:lnTo>
                  <a:pt x="94200" y="12911"/>
                </a:lnTo>
                <a:lnTo>
                  <a:pt x="94377" y="12616"/>
                </a:lnTo>
                <a:lnTo>
                  <a:pt x="94416" y="12250"/>
                </a:lnTo>
                <a:lnTo>
                  <a:pt x="94416" y="11955"/>
                </a:lnTo>
                <a:lnTo>
                  <a:pt x="94127" y="11372"/>
                </a:lnTo>
                <a:lnTo>
                  <a:pt x="93794" y="11077"/>
                </a:lnTo>
                <a:lnTo>
                  <a:pt x="93322" y="10855"/>
                </a:lnTo>
                <a:lnTo>
                  <a:pt x="92077" y="10855"/>
                </a:lnTo>
                <a:lnTo>
                  <a:pt x="91972" y="10344"/>
                </a:lnTo>
                <a:lnTo>
                  <a:pt x="91750" y="9900"/>
                </a:lnTo>
                <a:lnTo>
                  <a:pt x="91533" y="9683"/>
                </a:lnTo>
                <a:lnTo>
                  <a:pt x="91166" y="9538"/>
                </a:lnTo>
                <a:lnTo>
                  <a:pt x="90950" y="9538"/>
                </a:lnTo>
                <a:close/>
                <a:moveTo>
                  <a:pt x="61750" y="21272"/>
                </a:moveTo>
                <a:lnTo>
                  <a:pt x="61644" y="21200"/>
                </a:lnTo>
                <a:lnTo>
                  <a:pt x="61533" y="21200"/>
                </a:lnTo>
                <a:lnTo>
                  <a:pt x="61533" y="20977"/>
                </a:lnTo>
                <a:lnTo>
                  <a:pt x="61461" y="20761"/>
                </a:lnTo>
                <a:lnTo>
                  <a:pt x="61350" y="21055"/>
                </a:lnTo>
                <a:lnTo>
                  <a:pt x="61238" y="20977"/>
                </a:lnTo>
                <a:lnTo>
                  <a:pt x="61166" y="21055"/>
                </a:lnTo>
                <a:lnTo>
                  <a:pt x="61094" y="21272"/>
                </a:lnTo>
                <a:lnTo>
                  <a:pt x="61238" y="21416"/>
                </a:lnTo>
                <a:lnTo>
                  <a:pt x="61166" y="21494"/>
                </a:lnTo>
                <a:lnTo>
                  <a:pt x="61055" y="21711"/>
                </a:lnTo>
                <a:lnTo>
                  <a:pt x="61205" y="21711"/>
                </a:lnTo>
                <a:lnTo>
                  <a:pt x="61350" y="21638"/>
                </a:lnTo>
                <a:lnTo>
                  <a:pt x="61533" y="21416"/>
                </a:lnTo>
                <a:lnTo>
                  <a:pt x="61750" y="21272"/>
                </a:lnTo>
                <a:close/>
                <a:moveTo>
                  <a:pt x="16861" y="9977"/>
                </a:moveTo>
                <a:lnTo>
                  <a:pt x="16461" y="10200"/>
                </a:lnTo>
                <a:lnTo>
                  <a:pt x="16277" y="10122"/>
                </a:lnTo>
                <a:lnTo>
                  <a:pt x="16055" y="10200"/>
                </a:lnTo>
                <a:lnTo>
                  <a:pt x="15766" y="10783"/>
                </a:lnTo>
                <a:lnTo>
                  <a:pt x="15694" y="11000"/>
                </a:lnTo>
                <a:lnTo>
                  <a:pt x="15366" y="11294"/>
                </a:lnTo>
                <a:lnTo>
                  <a:pt x="15072" y="11516"/>
                </a:lnTo>
                <a:lnTo>
                  <a:pt x="14816" y="11955"/>
                </a:lnTo>
                <a:lnTo>
                  <a:pt x="14888" y="12033"/>
                </a:lnTo>
                <a:lnTo>
                  <a:pt x="14961" y="12250"/>
                </a:lnTo>
                <a:lnTo>
                  <a:pt x="15072" y="12177"/>
                </a:lnTo>
                <a:lnTo>
                  <a:pt x="15144" y="12033"/>
                </a:lnTo>
                <a:lnTo>
                  <a:pt x="15288" y="12177"/>
                </a:lnTo>
                <a:lnTo>
                  <a:pt x="15400" y="12177"/>
                </a:lnTo>
                <a:lnTo>
                  <a:pt x="15472" y="12033"/>
                </a:lnTo>
                <a:lnTo>
                  <a:pt x="15583" y="12250"/>
                </a:lnTo>
                <a:lnTo>
                  <a:pt x="15622" y="12394"/>
                </a:lnTo>
                <a:lnTo>
                  <a:pt x="15694" y="12472"/>
                </a:lnTo>
                <a:lnTo>
                  <a:pt x="15766" y="12394"/>
                </a:lnTo>
                <a:lnTo>
                  <a:pt x="15838" y="12250"/>
                </a:lnTo>
                <a:lnTo>
                  <a:pt x="15950" y="11955"/>
                </a:lnTo>
                <a:lnTo>
                  <a:pt x="16094" y="11811"/>
                </a:lnTo>
                <a:lnTo>
                  <a:pt x="16205" y="11738"/>
                </a:lnTo>
                <a:lnTo>
                  <a:pt x="16277" y="11516"/>
                </a:lnTo>
                <a:lnTo>
                  <a:pt x="16311" y="11150"/>
                </a:lnTo>
                <a:lnTo>
                  <a:pt x="16388" y="11294"/>
                </a:lnTo>
                <a:lnTo>
                  <a:pt x="16422" y="11516"/>
                </a:lnTo>
                <a:lnTo>
                  <a:pt x="16533" y="11738"/>
                </a:lnTo>
                <a:lnTo>
                  <a:pt x="16644" y="11811"/>
                </a:lnTo>
                <a:lnTo>
                  <a:pt x="17116" y="11077"/>
                </a:lnTo>
                <a:lnTo>
                  <a:pt x="17077" y="10855"/>
                </a:lnTo>
                <a:lnTo>
                  <a:pt x="17077" y="10638"/>
                </a:lnTo>
                <a:lnTo>
                  <a:pt x="17188" y="10416"/>
                </a:lnTo>
                <a:lnTo>
                  <a:pt x="17188" y="10200"/>
                </a:lnTo>
                <a:lnTo>
                  <a:pt x="17188" y="10122"/>
                </a:lnTo>
                <a:lnTo>
                  <a:pt x="17077" y="9977"/>
                </a:lnTo>
                <a:lnTo>
                  <a:pt x="16861" y="9977"/>
                </a:lnTo>
                <a:close/>
                <a:moveTo>
                  <a:pt x="88322" y="10200"/>
                </a:moveTo>
                <a:lnTo>
                  <a:pt x="88177" y="10416"/>
                </a:lnTo>
                <a:lnTo>
                  <a:pt x="88177" y="10561"/>
                </a:lnTo>
                <a:lnTo>
                  <a:pt x="88283" y="10638"/>
                </a:lnTo>
                <a:lnTo>
                  <a:pt x="88394" y="10638"/>
                </a:lnTo>
                <a:lnTo>
                  <a:pt x="88427" y="10561"/>
                </a:lnTo>
                <a:lnTo>
                  <a:pt x="88500" y="10200"/>
                </a:lnTo>
                <a:lnTo>
                  <a:pt x="88322" y="10200"/>
                </a:lnTo>
                <a:close/>
                <a:moveTo>
                  <a:pt x="78866" y="10344"/>
                </a:moveTo>
                <a:lnTo>
                  <a:pt x="78650" y="10416"/>
                </a:lnTo>
                <a:lnTo>
                  <a:pt x="78433" y="10561"/>
                </a:lnTo>
                <a:lnTo>
                  <a:pt x="77994" y="11077"/>
                </a:lnTo>
                <a:lnTo>
                  <a:pt x="77516" y="11516"/>
                </a:lnTo>
                <a:lnTo>
                  <a:pt x="77300" y="11594"/>
                </a:lnTo>
                <a:lnTo>
                  <a:pt x="77077" y="11738"/>
                </a:lnTo>
                <a:lnTo>
                  <a:pt x="76972" y="11738"/>
                </a:lnTo>
                <a:lnTo>
                  <a:pt x="76933" y="11594"/>
                </a:lnTo>
                <a:lnTo>
                  <a:pt x="76822" y="11516"/>
                </a:lnTo>
                <a:lnTo>
                  <a:pt x="76716" y="11372"/>
                </a:lnTo>
                <a:lnTo>
                  <a:pt x="76605" y="11516"/>
                </a:lnTo>
                <a:lnTo>
                  <a:pt x="76500" y="11594"/>
                </a:lnTo>
                <a:lnTo>
                  <a:pt x="76461" y="11738"/>
                </a:lnTo>
                <a:lnTo>
                  <a:pt x="76166" y="11738"/>
                </a:lnTo>
                <a:lnTo>
                  <a:pt x="76022" y="11955"/>
                </a:lnTo>
                <a:lnTo>
                  <a:pt x="75766" y="12250"/>
                </a:lnTo>
                <a:lnTo>
                  <a:pt x="75550" y="12688"/>
                </a:lnTo>
                <a:lnTo>
                  <a:pt x="75366" y="12761"/>
                </a:lnTo>
                <a:lnTo>
                  <a:pt x="75288" y="12911"/>
                </a:lnTo>
                <a:lnTo>
                  <a:pt x="75072" y="12911"/>
                </a:lnTo>
                <a:lnTo>
                  <a:pt x="74855" y="12983"/>
                </a:lnTo>
                <a:lnTo>
                  <a:pt x="74744" y="13133"/>
                </a:lnTo>
                <a:lnTo>
                  <a:pt x="74672" y="13200"/>
                </a:lnTo>
                <a:lnTo>
                  <a:pt x="74744" y="13427"/>
                </a:lnTo>
                <a:lnTo>
                  <a:pt x="74783" y="13644"/>
                </a:lnTo>
                <a:lnTo>
                  <a:pt x="74744" y="13866"/>
                </a:lnTo>
                <a:lnTo>
                  <a:pt x="74672" y="14088"/>
                </a:lnTo>
                <a:lnTo>
                  <a:pt x="74488" y="14527"/>
                </a:lnTo>
                <a:lnTo>
                  <a:pt x="74266" y="14816"/>
                </a:lnTo>
                <a:lnTo>
                  <a:pt x="74161" y="15033"/>
                </a:lnTo>
                <a:lnTo>
                  <a:pt x="74194" y="15255"/>
                </a:lnTo>
                <a:lnTo>
                  <a:pt x="74377" y="15627"/>
                </a:lnTo>
                <a:lnTo>
                  <a:pt x="73977" y="15772"/>
                </a:lnTo>
                <a:lnTo>
                  <a:pt x="73833" y="15988"/>
                </a:lnTo>
                <a:lnTo>
                  <a:pt x="73761" y="16133"/>
                </a:lnTo>
                <a:lnTo>
                  <a:pt x="73761" y="16800"/>
                </a:lnTo>
                <a:lnTo>
                  <a:pt x="73466" y="17383"/>
                </a:lnTo>
                <a:lnTo>
                  <a:pt x="73466" y="17750"/>
                </a:lnTo>
                <a:lnTo>
                  <a:pt x="73500" y="17972"/>
                </a:lnTo>
                <a:lnTo>
                  <a:pt x="73611" y="18044"/>
                </a:lnTo>
                <a:lnTo>
                  <a:pt x="73977" y="18044"/>
                </a:lnTo>
                <a:lnTo>
                  <a:pt x="74088" y="18188"/>
                </a:lnTo>
                <a:lnTo>
                  <a:pt x="74161" y="18411"/>
                </a:lnTo>
                <a:lnTo>
                  <a:pt x="74161" y="18922"/>
                </a:lnTo>
                <a:lnTo>
                  <a:pt x="74527" y="18922"/>
                </a:lnTo>
                <a:lnTo>
                  <a:pt x="74527" y="19000"/>
                </a:lnTo>
                <a:lnTo>
                  <a:pt x="75472" y="19000"/>
                </a:lnTo>
                <a:lnTo>
                  <a:pt x="75288" y="18705"/>
                </a:lnTo>
                <a:lnTo>
                  <a:pt x="75000" y="18411"/>
                </a:lnTo>
                <a:lnTo>
                  <a:pt x="74783" y="17750"/>
                </a:lnTo>
                <a:lnTo>
                  <a:pt x="74783" y="17383"/>
                </a:lnTo>
                <a:lnTo>
                  <a:pt x="74855" y="16872"/>
                </a:lnTo>
                <a:lnTo>
                  <a:pt x="74888" y="16211"/>
                </a:lnTo>
                <a:lnTo>
                  <a:pt x="75072" y="15694"/>
                </a:lnTo>
                <a:lnTo>
                  <a:pt x="75288" y="15255"/>
                </a:lnTo>
                <a:lnTo>
                  <a:pt x="75472" y="14816"/>
                </a:lnTo>
                <a:lnTo>
                  <a:pt x="75694" y="14377"/>
                </a:lnTo>
                <a:lnTo>
                  <a:pt x="75983" y="14233"/>
                </a:lnTo>
                <a:lnTo>
                  <a:pt x="76350" y="13788"/>
                </a:lnTo>
                <a:lnTo>
                  <a:pt x="76461" y="13572"/>
                </a:lnTo>
                <a:lnTo>
                  <a:pt x="76572" y="13427"/>
                </a:lnTo>
                <a:lnTo>
                  <a:pt x="76788" y="13350"/>
                </a:lnTo>
                <a:lnTo>
                  <a:pt x="76861" y="13200"/>
                </a:lnTo>
                <a:lnTo>
                  <a:pt x="76933" y="13133"/>
                </a:lnTo>
                <a:lnTo>
                  <a:pt x="77044" y="12761"/>
                </a:lnTo>
                <a:lnTo>
                  <a:pt x="77300" y="12616"/>
                </a:lnTo>
                <a:lnTo>
                  <a:pt x="77594" y="12472"/>
                </a:lnTo>
                <a:lnTo>
                  <a:pt x="77844" y="12394"/>
                </a:lnTo>
                <a:lnTo>
                  <a:pt x="78100" y="12177"/>
                </a:lnTo>
                <a:lnTo>
                  <a:pt x="78433" y="11955"/>
                </a:lnTo>
                <a:lnTo>
                  <a:pt x="78866" y="11738"/>
                </a:lnTo>
                <a:lnTo>
                  <a:pt x="79016" y="11594"/>
                </a:lnTo>
                <a:lnTo>
                  <a:pt x="79200" y="11372"/>
                </a:lnTo>
                <a:lnTo>
                  <a:pt x="79272" y="11150"/>
                </a:lnTo>
                <a:lnTo>
                  <a:pt x="79344" y="11000"/>
                </a:lnTo>
                <a:lnTo>
                  <a:pt x="79272" y="10783"/>
                </a:lnTo>
                <a:lnTo>
                  <a:pt x="79127" y="10561"/>
                </a:lnTo>
                <a:lnTo>
                  <a:pt x="78977" y="10416"/>
                </a:lnTo>
                <a:lnTo>
                  <a:pt x="78866" y="10344"/>
                </a:lnTo>
                <a:close/>
                <a:moveTo>
                  <a:pt x="23794" y="10638"/>
                </a:moveTo>
                <a:lnTo>
                  <a:pt x="23688" y="10783"/>
                </a:lnTo>
                <a:lnTo>
                  <a:pt x="23688" y="11000"/>
                </a:lnTo>
                <a:lnTo>
                  <a:pt x="23794" y="11150"/>
                </a:lnTo>
                <a:lnTo>
                  <a:pt x="24088" y="11372"/>
                </a:lnTo>
                <a:lnTo>
                  <a:pt x="24344" y="11738"/>
                </a:lnTo>
                <a:lnTo>
                  <a:pt x="24561" y="11811"/>
                </a:lnTo>
                <a:lnTo>
                  <a:pt x="24672" y="11738"/>
                </a:lnTo>
                <a:lnTo>
                  <a:pt x="24777" y="11516"/>
                </a:lnTo>
                <a:lnTo>
                  <a:pt x="25000" y="12177"/>
                </a:lnTo>
                <a:lnTo>
                  <a:pt x="25255" y="12761"/>
                </a:lnTo>
                <a:lnTo>
                  <a:pt x="25144" y="12911"/>
                </a:lnTo>
                <a:lnTo>
                  <a:pt x="25111" y="13133"/>
                </a:lnTo>
                <a:lnTo>
                  <a:pt x="25183" y="13572"/>
                </a:lnTo>
                <a:lnTo>
                  <a:pt x="25400" y="13866"/>
                </a:lnTo>
                <a:lnTo>
                  <a:pt x="25694" y="14088"/>
                </a:lnTo>
                <a:lnTo>
                  <a:pt x="25950" y="14233"/>
                </a:lnTo>
                <a:lnTo>
                  <a:pt x="26166" y="14088"/>
                </a:lnTo>
                <a:lnTo>
                  <a:pt x="26277" y="13788"/>
                </a:lnTo>
                <a:lnTo>
                  <a:pt x="26422" y="13788"/>
                </a:lnTo>
                <a:lnTo>
                  <a:pt x="26422" y="14011"/>
                </a:lnTo>
                <a:lnTo>
                  <a:pt x="26494" y="14088"/>
                </a:lnTo>
                <a:lnTo>
                  <a:pt x="26605" y="14233"/>
                </a:lnTo>
                <a:lnTo>
                  <a:pt x="27922" y="14233"/>
                </a:lnTo>
                <a:lnTo>
                  <a:pt x="28105" y="14011"/>
                </a:lnTo>
                <a:lnTo>
                  <a:pt x="28250" y="13866"/>
                </a:lnTo>
                <a:lnTo>
                  <a:pt x="28283" y="14088"/>
                </a:lnTo>
                <a:lnTo>
                  <a:pt x="28394" y="14233"/>
                </a:lnTo>
                <a:lnTo>
                  <a:pt x="28794" y="14233"/>
                </a:lnTo>
                <a:lnTo>
                  <a:pt x="29088" y="14088"/>
                </a:lnTo>
                <a:lnTo>
                  <a:pt x="29266" y="14011"/>
                </a:lnTo>
                <a:lnTo>
                  <a:pt x="29377" y="13866"/>
                </a:lnTo>
                <a:lnTo>
                  <a:pt x="29416" y="13644"/>
                </a:lnTo>
                <a:lnTo>
                  <a:pt x="29488" y="13350"/>
                </a:lnTo>
                <a:lnTo>
                  <a:pt x="29305" y="13350"/>
                </a:lnTo>
                <a:lnTo>
                  <a:pt x="29377" y="13133"/>
                </a:lnTo>
                <a:lnTo>
                  <a:pt x="29488" y="13133"/>
                </a:lnTo>
                <a:lnTo>
                  <a:pt x="29305" y="12688"/>
                </a:lnTo>
                <a:lnTo>
                  <a:pt x="29088" y="12472"/>
                </a:lnTo>
                <a:lnTo>
                  <a:pt x="28138" y="12472"/>
                </a:lnTo>
                <a:lnTo>
                  <a:pt x="27811" y="12688"/>
                </a:lnTo>
                <a:lnTo>
                  <a:pt x="27444" y="12911"/>
                </a:lnTo>
                <a:lnTo>
                  <a:pt x="27083" y="12983"/>
                </a:lnTo>
                <a:lnTo>
                  <a:pt x="26638" y="12911"/>
                </a:lnTo>
                <a:lnTo>
                  <a:pt x="26205" y="12688"/>
                </a:lnTo>
                <a:lnTo>
                  <a:pt x="26094" y="12761"/>
                </a:lnTo>
                <a:lnTo>
                  <a:pt x="26061" y="12761"/>
                </a:lnTo>
                <a:lnTo>
                  <a:pt x="26061" y="12616"/>
                </a:lnTo>
                <a:lnTo>
                  <a:pt x="26094" y="12472"/>
                </a:lnTo>
                <a:lnTo>
                  <a:pt x="25983" y="12394"/>
                </a:lnTo>
                <a:lnTo>
                  <a:pt x="25838" y="12394"/>
                </a:lnTo>
                <a:lnTo>
                  <a:pt x="25622" y="12177"/>
                </a:lnTo>
                <a:lnTo>
                  <a:pt x="25583" y="11955"/>
                </a:lnTo>
                <a:lnTo>
                  <a:pt x="26061" y="11955"/>
                </a:lnTo>
                <a:lnTo>
                  <a:pt x="25950" y="11811"/>
                </a:lnTo>
                <a:lnTo>
                  <a:pt x="25727" y="11738"/>
                </a:lnTo>
                <a:lnTo>
                  <a:pt x="25511" y="11516"/>
                </a:lnTo>
                <a:lnTo>
                  <a:pt x="25511" y="11294"/>
                </a:lnTo>
                <a:lnTo>
                  <a:pt x="25294" y="11294"/>
                </a:lnTo>
                <a:lnTo>
                  <a:pt x="25183" y="11372"/>
                </a:lnTo>
                <a:lnTo>
                  <a:pt x="24927" y="11372"/>
                </a:lnTo>
                <a:lnTo>
                  <a:pt x="24816" y="11294"/>
                </a:lnTo>
                <a:lnTo>
                  <a:pt x="24600" y="11000"/>
                </a:lnTo>
                <a:lnTo>
                  <a:pt x="24344" y="10783"/>
                </a:lnTo>
                <a:lnTo>
                  <a:pt x="24233" y="10638"/>
                </a:lnTo>
                <a:lnTo>
                  <a:pt x="23794" y="10638"/>
                </a:lnTo>
                <a:close/>
                <a:moveTo>
                  <a:pt x="17483" y="10855"/>
                </a:moveTo>
                <a:lnTo>
                  <a:pt x="17555" y="11077"/>
                </a:lnTo>
                <a:lnTo>
                  <a:pt x="17661" y="11150"/>
                </a:lnTo>
                <a:lnTo>
                  <a:pt x="17916" y="11150"/>
                </a:lnTo>
                <a:lnTo>
                  <a:pt x="17916" y="10855"/>
                </a:lnTo>
                <a:lnTo>
                  <a:pt x="17483" y="10855"/>
                </a:lnTo>
                <a:close/>
                <a:moveTo>
                  <a:pt x="19488" y="10855"/>
                </a:moveTo>
                <a:lnTo>
                  <a:pt x="19200" y="11150"/>
                </a:lnTo>
                <a:lnTo>
                  <a:pt x="19088" y="11294"/>
                </a:lnTo>
                <a:lnTo>
                  <a:pt x="19050" y="11594"/>
                </a:lnTo>
                <a:lnTo>
                  <a:pt x="19088" y="11738"/>
                </a:lnTo>
                <a:lnTo>
                  <a:pt x="19161" y="11811"/>
                </a:lnTo>
                <a:lnTo>
                  <a:pt x="19377" y="11955"/>
                </a:lnTo>
                <a:lnTo>
                  <a:pt x="19377" y="12250"/>
                </a:lnTo>
                <a:lnTo>
                  <a:pt x="19200" y="12394"/>
                </a:lnTo>
                <a:lnTo>
                  <a:pt x="19488" y="12472"/>
                </a:lnTo>
                <a:lnTo>
                  <a:pt x="19377" y="12688"/>
                </a:lnTo>
                <a:lnTo>
                  <a:pt x="18977" y="12688"/>
                </a:lnTo>
                <a:lnTo>
                  <a:pt x="18833" y="12616"/>
                </a:lnTo>
                <a:lnTo>
                  <a:pt x="18577" y="12250"/>
                </a:lnTo>
                <a:lnTo>
                  <a:pt x="18361" y="11955"/>
                </a:lnTo>
                <a:lnTo>
                  <a:pt x="18177" y="11811"/>
                </a:lnTo>
                <a:lnTo>
                  <a:pt x="17811" y="11811"/>
                </a:lnTo>
                <a:lnTo>
                  <a:pt x="17772" y="11594"/>
                </a:lnTo>
                <a:lnTo>
                  <a:pt x="17700" y="11516"/>
                </a:lnTo>
                <a:lnTo>
                  <a:pt x="17588" y="11516"/>
                </a:lnTo>
                <a:lnTo>
                  <a:pt x="17444" y="11372"/>
                </a:lnTo>
                <a:lnTo>
                  <a:pt x="17227" y="11516"/>
                </a:lnTo>
                <a:lnTo>
                  <a:pt x="17338" y="11738"/>
                </a:lnTo>
                <a:lnTo>
                  <a:pt x="17261" y="11738"/>
                </a:lnTo>
                <a:lnTo>
                  <a:pt x="17116" y="11811"/>
                </a:lnTo>
                <a:lnTo>
                  <a:pt x="17077" y="11955"/>
                </a:lnTo>
                <a:lnTo>
                  <a:pt x="17188" y="12033"/>
                </a:lnTo>
                <a:lnTo>
                  <a:pt x="17238" y="12077"/>
                </a:lnTo>
                <a:lnTo>
                  <a:pt x="17116" y="12033"/>
                </a:lnTo>
                <a:lnTo>
                  <a:pt x="16894" y="12033"/>
                </a:lnTo>
                <a:lnTo>
                  <a:pt x="16894" y="12472"/>
                </a:lnTo>
                <a:lnTo>
                  <a:pt x="17188" y="12616"/>
                </a:lnTo>
                <a:lnTo>
                  <a:pt x="17077" y="12616"/>
                </a:lnTo>
                <a:lnTo>
                  <a:pt x="16894" y="12472"/>
                </a:lnTo>
                <a:lnTo>
                  <a:pt x="16750" y="12616"/>
                </a:lnTo>
                <a:lnTo>
                  <a:pt x="16572" y="12688"/>
                </a:lnTo>
                <a:lnTo>
                  <a:pt x="16644" y="12911"/>
                </a:lnTo>
                <a:lnTo>
                  <a:pt x="16572" y="13133"/>
                </a:lnTo>
                <a:lnTo>
                  <a:pt x="16644" y="13350"/>
                </a:lnTo>
                <a:lnTo>
                  <a:pt x="16788" y="13427"/>
                </a:lnTo>
                <a:lnTo>
                  <a:pt x="16966" y="13572"/>
                </a:lnTo>
                <a:lnTo>
                  <a:pt x="17188" y="13644"/>
                </a:lnTo>
                <a:lnTo>
                  <a:pt x="17444" y="13572"/>
                </a:lnTo>
                <a:lnTo>
                  <a:pt x="17700" y="13427"/>
                </a:lnTo>
                <a:lnTo>
                  <a:pt x="17700" y="13200"/>
                </a:lnTo>
                <a:lnTo>
                  <a:pt x="17811" y="13133"/>
                </a:lnTo>
                <a:lnTo>
                  <a:pt x="17916" y="13427"/>
                </a:lnTo>
                <a:lnTo>
                  <a:pt x="18027" y="13644"/>
                </a:lnTo>
                <a:lnTo>
                  <a:pt x="17811" y="13644"/>
                </a:lnTo>
                <a:lnTo>
                  <a:pt x="17700" y="13788"/>
                </a:lnTo>
                <a:lnTo>
                  <a:pt x="17700" y="14088"/>
                </a:lnTo>
                <a:lnTo>
                  <a:pt x="17811" y="14233"/>
                </a:lnTo>
                <a:lnTo>
                  <a:pt x="18027" y="14305"/>
                </a:lnTo>
                <a:lnTo>
                  <a:pt x="18394" y="14233"/>
                </a:lnTo>
                <a:lnTo>
                  <a:pt x="19594" y="13572"/>
                </a:lnTo>
                <a:lnTo>
                  <a:pt x="19966" y="13572"/>
                </a:lnTo>
                <a:lnTo>
                  <a:pt x="20327" y="13644"/>
                </a:lnTo>
                <a:lnTo>
                  <a:pt x="20583" y="13133"/>
                </a:lnTo>
                <a:lnTo>
                  <a:pt x="20694" y="12761"/>
                </a:lnTo>
                <a:lnTo>
                  <a:pt x="20766" y="12472"/>
                </a:lnTo>
                <a:lnTo>
                  <a:pt x="20694" y="12250"/>
                </a:lnTo>
                <a:lnTo>
                  <a:pt x="20655" y="12033"/>
                </a:lnTo>
                <a:lnTo>
                  <a:pt x="20544" y="11955"/>
                </a:lnTo>
                <a:lnTo>
                  <a:pt x="20400" y="11955"/>
                </a:lnTo>
                <a:lnTo>
                  <a:pt x="20288" y="12033"/>
                </a:lnTo>
                <a:lnTo>
                  <a:pt x="20216" y="12177"/>
                </a:lnTo>
                <a:lnTo>
                  <a:pt x="19966" y="12177"/>
                </a:lnTo>
                <a:lnTo>
                  <a:pt x="19855" y="11955"/>
                </a:lnTo>
                <a:lnTo>
                  <a:pt x="19744" y="11594"/>
                </a:lnTo>
                <a:lnTo>
                  <a:pt x="19672" y="11294"/>
                </a:lnTo>
                <a:lnTo>
                  <a:pt x="19672" y="11000"/>
                </a:lnTo>
                <a:lnTo>
                  <a:pt x="19594" y="11000"/>
                </a:lnTo>
                <a:lnTo>
                  <a:pt x="19488" y="10855"/>
                </a:lnTo>
                <a:close/>
                <a:moveTo>
                  <a:pt x="22077" y="11150"/>
                </a:moveTo>
                <a:lnTo>
                  <a:pt x="22150" y="11372"/>
                </a:lnTo>
                <a:lnTo>
                  <a:pt x="22261" y="11516"/>
                </a:lnTo>
                <a:lnTo>
                  <a:pt x="22516" y="11516"/>
                </a:lnTo>
                <a:lnTo>
                  <a:pt x="22516" y="12033"/>
                </a:lnTo>
                <a:lnTo>
                  <a:pt x="22372" y="11955"/>
                </a:lnTo>
                <a:lnTo>
                  <a:pt x="22188" y="11811"/>
                </a:lnTo>
                <a:lnTo>
                  <a:pt x="22044" y="11594"/>
                </a:lnTo>
                <a:lnTo>
                  <a:pt x="21900" y="11516"/>
                </a:lnTo>
                <a:lnTo>
                  <a:pt x="21900" y="11811"/>
                </a:lnTo>
                <a:lnTo>
                  <a:pt x="22077" y="12250"/>
                </a:lnTo>
                <a:lnTo>
                  <a:pt x="21972" y="12250"/>
                </a:lnTo>
                <a:lnTo>
                  <a:pt x="21900" y="12177"/>
                </a:lnTo>
                <a:lnTo>
                  <a:pt x="21677" y="11811"/>
                </a:lnTo>
                <a:lnTo>
                  <a:pt x="21461" y="11372"/>
                </a:lnTo>
                <a:lnTo>
                  <a:pt x="21350" y="11294"/>
                </a:lnTo>
                <a:lnTo>
                  <a:pt x="21094" y="11294"/>
                </a:lnTo>
                <a:lnTo>
                  <a:pt x="21133" y="11527"/>
                </a:lnTo>
                <a:lnTo>
                  <a:pt x="21133" y="11955"/>
                </a:lnTo>
                <a:lnTo>
                  <a:pt x="21238" y="12177"/>
                </a:lnTo>
                <a:lnTo>
                  <a:pt x="21383" y="12177"/>
                </a:lnTo>
                <a:lnTo>
                  <a:pt x="21461" y="12394"/>
                </a:lnTo>
                <a:lnTo>
                  <a:pt x="21605" y="12394"/>
                </a:lnTo>
                <a:lnTo>
                  <a:pt x="21677" y="12616"/>
                </a:lnTo>
                <a:lnTo>
                  <a:pt x="21788" y="12688"/>
                </a:lnTo>
                <a:lnTo>
                  <a:pt x="22188" y="12616"/>
                </a:lnTo>
                <a:lnTo>
                  <a:pt x="22627" y="12472"/>
                </a:lnTo>
                <a:lnTo>
                  <a:pt x="22738" y="12472"/>
                </a:lnTo>
                <a:lnTo>
                  <a:pt x="22594" y="12688"/>
                </a:lnTo>
                <a:lnTo>
                  <a:pt x="22516" y="12688"/>
                </a:lnTo>
                <a:lnTo>
                  <a:pt x="22483" y="12911"/>
                </a:lnTo>
                <a:lnTo>
                  <a:pt x="22483" y="13133"/>
                </a:lnTo>
                <a:lnTo>
                  <a:pt x="22405" y="13200"/>
                </a:lnTo>
                <a:lnTo>
                  <a:pt x="22372" y="13350"/>
                </a:lnTo>
                <a:lnTo>
                  <a:pt x="22405" y="13427"/>
                </a:lnTo>
                <a:lnTo>
                  <a:pt x="22955" y="13427"/>
                </a:lnTo>
                <a:lnTo>
                  <a:pt x="23211" y="13350"/>
                </a:lnTo>
                <a:lnTo>
                  <a:pt x="23211" y="12911"/>
                </a:lnTo>
                <a:lnTo>
                  <a:pt x="23283" y="12616"/>
                </a:lnTo>
                <a:lnTo>
                  <a:pt x="23322" y="12177"/>
                </a:lnTo>
                <a:lnTo>
                  <a:pt x="23322" y="11594"/>
                </a:lnTo>
                <a:lnTo>
                  <a:pt x="23283" y="11372"/>
                </a:lnTo>
                <a:lnTo>
                  <a:pt x="23211" y="11294"/>
                </a:lnTo>
                <a:lnTo>
                  <a:pt x="22955" y="11294"/>
                </a:lnTo>
                <a:lnTo>
                  <a:pt x="22844" y="11372"/>
                </a:lnTo>
                <a:lnTo>
                  <a:pt x="22700" y="11372"/>
                </a:lnTo>
                <a:lnTo>
                  <a:pt x="22594" y="11294"/>
                </a:lnTo>
                <a:lnTo>
                  <a:pt x="22483" y="11150"/>
                </a:lnTo>
                <a:lnTo>
                  <a:pt x="22077" y="11150"/>
                </a:lnTo>
                <a:close/>
                <a:moveTo>
                  <a:pt x="102772" y="11372"/>
                </a:moveTo>
                <a:lnTo>
                  <a:pt x="102411" y="11738"/>
                </a:lnTo>
                <a:lnTo>
                  <a:pt x="102300" y="12033"/>
                </a:lnTo>
                <a:lnTo>
                  <a:pt x="102227" y="12394"/>
                </a:lnTo>
                <a:lnTo>
                  <a:pt x="102300" y="12761"/>
                </a:lnTo>
                <a:lnTo>
                  <a:pt x="102444" y="13133"/>
                </a:lnTo>
                <a:lnTo>
                  <a:pt x="102627" y="13350"/>
                </a:lnTo>
                <a:lnTo>
                  <a:pt x="102811" y="13427"/>
                </a:lnTo>
                <a:lnTo>
                  <a:pt x="102922" y="13427"/>
                </a:lnTo>
                <a:lnTo>
                  <a:pt x="102994" y="13350"/>
                </a:lnTo>
                <a:lnTo>
                  <a:pt x="103105" y="13133"/>
                </a:lnTo>
                <a:lnTo>
                  <a:pt x="103211" y="13200"/>
                </a:lnTo>
                <a:lnTo>
                  <a:pt x="103322" y="13350"/>
                </a:lnTo>
                <a:lnTo>
                  <a:pt x="103466" y="13200"/>
                </a:lnTo>
                <a:lnTo>
                  <a:pt x="103577" y="13133"/>
                </a:lnTo>
                <a:lnTo>
                  <a:pt x="103688" y="12983"/>
                </a:lnTo>
                <a:lnTo>
                  <a:pt x="103794" y="12983"/>
                </a:lnTo>
                <a:lnTo>
                  <a:pt x="103905" y="13133"/>
                </a:lnTo>
                <a:lnTo>
                  <a:pt x="104016" y="13200"/>
                </a:lnTo>
                <a:lnTo>
                  <a:pt x="104122" y="13133"/>
                </a:lnTo>
                <a:lnTo>
                  <a:pt x="104161" y="13133"/>
                </a:lnTo>
                <a:lnTo>
                  <a:pt x="104305" y="12983"/>
                </a:lnTo>
                <a:lnTo>
                  <a:pt x="104633" y="12983"/>
                </a:lnTo>
                <a:lnTo>
                  <a:pt x="104633" y="12761"/>
                </a:lnTo>
                <a:lnTo>
                  <a:pt x="104711" y="12616"/>
                </a:lnTo>
                <a:lnTo>
                  <a:pt x="104855" y="12177"/>
                </a:lnTo>
                <a:lnTo>
                  <a:pt x="104272" y="11811"/>
                </a:lnTo>
                <a:lnTo>
                  <a:pt x="103905" y="11594"/>
                </a:lnTo>
                <a:lnTo>
                  <a:pt x="103688" y="11516"/>
                </a:lnTo>
                <a:lnTo>
                  <a:pt x="103577" y="11594"/>
                </a:lnTo>
                <a:lnTo>
                  <a:pt x="103538" y="11738"/>
                </a:lnTo>
                <a:lnTo>
                  <a:pt x="103466" y="12177"/>
                </a:lnTo>
                <a:lnTo>
                  <a:pt x="103355" y="12177"/>
                </a:lnTo>
                <a:lnTo>
                  <a:pt x="103322" y="12033"/>
                </a:lnTo>
                <a:lnTo>
                  <a:pt x="103138" y="11811"/>
                </a:lnTo>
                <a:lnTo>
                  <a:pt x="102994" y="11516"/>
                </a:lnTo>
                <a:lnTo>
                  <a:pt x="102883" y="11516"/>
                </a:lnTo>
                <a:lnTo>
                  <a:pt x="102772" y="11372"/>
                </a:lnTo>
                <a:close/>
                <a:moveTo>
                  <a:pt x="101716" y="11955"/>
                </a:moveTo>
                <a:lnTo>
                  <a:pt x="101638" y="12177"/>
                </a:lnTo>
                <a:lnTo>
                  <a:pt x="101605" y="12250"/>
                </a:lnTo>
                <a:lnTo>
                  <a:pt x="101638" y="12472"/>
                </a:lnTo>
                <a:lnTo>
                  <a:pt x="101750" y="12472"/>
                </a:lnTo>
                <a:lnTo>
                  <a:pt x="101822" y="12394"/>
                </a:lnTo>
                <a:lnTo>
                  <a:pt x="101822" y="12177"/>
                </a:lnTo>
                <a:lnTo>
                  <a:pt x="101716" y="11955"/>
                </a:lnTo>
                <a:close/>
                <a:moveTo>
                  <a:pt x="16422" y="12033"/>
                </a:moveTo>
                <a:lnTo>
                  <a:pt x="16277" y="12177"/>
                </a:lnTo>
                <a:lnTo>
                  <a:pt x="16094" y="12394"/>
                </a:lnTo>
                <a:lnTo>
                  <a:pt x="15983" y="12616"/>
                </a:lnTo>
                <a:lnTo>
                  <a:pt x="16055" y="12688"/>
                </a:lnTo>
                <a:lnTo>
                  <a:pt x="16094" y="12761"/>
                </a:lnTo>
                <a:lnTo>
                  <a:pt x="16205" y="12911"/>
                </a:lnTo>
                <a:lnTo>
                  <a:pt x="16422" y="12616"/>
                </a:lnTo>
                <a:lnTo>
                  <a:pt x="16533" y="12394"/>
                </a:lnTo>
                <a:lnTo>
                  <a:pt x="16572" y="12033"/>
                </a:lnTo>
                <a:lnTo>
                  <a:pt x="16422" y="12033"/>
                </a:lnTo>
                <a:close/>
                <a:moveTo>
                  <a:pt x="105400" y="12250"/>
                </a:moveTo>
                <a:lnTo>
                  <a:pt x="105511" y="12472"/>
                </a:lnTo>
                <a:lnTo>
                  <a:pt x="105550" y="12688"/>
                </a:lnTo>
                <a:lnTo>
                  <a:pt x="105622" y="12911"/>
                </a:lnTo>
                <a:lnTo>
                  <a:pt x="105838" y="13133"/>
                </a:lnTo>
                <a:lnTo>
                  <a:pt x="106094" y="13350"/>
                </a:lnTo>
                <a:lnTo>
                  <a:pt x="106716" y="13350"/>
                </a:lnTo>
                <a:lnTo>
                  <a:pt x="106822" y="13200"/>
                </a:lnTo>
                <a:lnTo>
                  <a:pt x="106900" y="12983"/>
                </a:lnTo>
                <a:lnTo>
                  <a:pt x="106900" y="12911"/>
                </a:lnTo>
                <a:lnTo>
                  <a:pt x="106788" y="12761"/>
                </a:lnTo>
                <a:lnTo>
                  <a:pt x="106094" y="12616"/>
                </a:lnTo>
                <a:lnTo>
                  <a:pt x="105661" y="12472"/>
                </a:lnTo>
                <a:lnTo>
                  <a:pt x="105400" y="12250"/>
                </a:lnTo>
                <a:close/>
                <a:moveTo>
                  <a:pt x="24122" y="12616"/>
                </a:moveTo>
                <a:lnTo>
                  <a:pt x="24011" y="12761"/>
                </a:lnTo>
                <a:lnTo>
                  <a:pt x="23977" y="12983"/>
                </a:lnTo>
                <a:lnTo>
                  <a:pt x="23905" y="13133"/>
                </a:lnTo>
                <a:lnTo>
                  <a:pt x="23794" y="13200"/>
                </a:lnTo>
                <a:lnTo>
                  <a:pt x="23794" y="13350"/>
                </a:lnTo>
                <a:lnTo>
                  <a:pt x="23761" y="13427"/>
                </a:lnTo>
                <a:lnTo>
                  <a:pt x="24122" y="13788"/>
                </a:lnTo>
                <a:lnTo>
                  <a:pt x="24561" y="14088"/>
                </a:lnTo>
                <a:lnTo>
                  <a:pt x="24672" y="14011"/>
                </a:lnTo>
                <a:lnTo>
                  <a:pt x="24705" y="13866"/>
                </a:lnTo>
                <a:lnTo>
                  <a:pt x="24777" y="13644"/>
                </a:lnTo>
                <a:lnTo>
                  <a:pt x="24777" y="13350"/>
                </a:lnTo>
                <a:lnTo>
                  <a:pt x="24705" y="13133"/>
                </a:lnTo>
                <a:lnTo>
                  <a:pt x="24600" y="12761"/>
                </a:lnTo>
                <a:lnTo>
                  <a:pt x="24455" y="12616"/>
                </a:lnTo>
                <a:lnTo>
                  <a:pt x="24122" y="12616"/>
                </a:lnTo>
                <a:close/>
                <a:moveTo>
                  <a:pt x="21166" y="12761"/>
                </a:moveTo>
                <a:lnTo>
                  <a:pt x="20988" y="12983"/>
                </a:lnTo>
                <a:lnTo>
                  <a:pt x="20911" y="13133"/>
                </a:lnTo>
                <a:lnTo>
                  <a:pt x="20877" y="13427"/>
                </a:lnTo>
                <a:lnTo>
                  <a:pt x="21238" y="13427"/>
                </a:lnTo>
                <a:lnTo>
                  <a:pt x="21277" y="13350"/>
                </a:lnTo>
                <a:lnTo>
                  <a:pt x="21277" y="13133"/>
                </a:lnTo>
                <a:lnTo>
                  <a:pt x="21238" y="12911"/>
                </a:lnTo>
                <a:lnTo>
                  <a:pt x="21166" y="12761"/>
                </a:lnTo>
                <a:close/>
                <a:moveTo>
                  <a:pt x="50038" y="12761"/>
                </a:moveTo>
                <a:lnTo>
                  <a:pt x="49927" y="12911"/>
                </a:lnTo>
                <a:lnTo>
                  <a:pt x="49927" y="13350"/>
                </a:lnTo>
                <a:lnTo>
                  <a:pt x="49966" y="13427"/>
                </a:lnTo>
                <a:lnTo>
                  <a:pt x="50038" y="13427"/>
                </a:lnTo>
                <a:lnTo>
                  <a:pt x="50216" y="13350"/>
                </a:lnTo>
                <a:lnTo>
                  <a:pt x="50438" y="13133"/>
                </a:lnTo>
                <a:lnTo>
                  <a:pt x="50216" y="13133"/>
                </a:lnTo>
                <a:lnTo>
                  <a:pt x="50216" y="12761"/>
                </a:lnTo>
                <a:lnTo>
                  <a:pt x="50038" y="12761"/>
                </a:lnTo>
                <a:close/>
                <a:moveTo>
                  <a:pt x="93938" y="13644"/>
                </a:moveTo>
                <a:lnTo>
                  <a:pt x="93722" y="13866"/>
                </a:lnTo>
                <a:lnTo>
                  <a:pt x="93683" y="14088"/>
                </a:lnTo>
                <a:lnTo>
                  <a:pt x="93722" y="14233"/>
                </a:lnTo>
                <a:lnTo>
                  <a:pt x="93794" y="14305"/>
                </a:lnTo>
                <a:lnTo>
                  <a:pt x="94127" y="14305"/>
                </a:lnTo>
                <a:lnTo>
                  <a:pt x="94200" y="14233"/>
                </a:lnTo>
                <a:lnTo>
                  <a:pt x="94200" y="13866"/>
                </a:lnTo>
                <a:lnTo>
                  <a:pt x="94161" y="13788"/>
                </a:lnTo>
                <a:lnTo>
                  <a:pt x="93938" y="13644"/>
                </a:lnTo>
                <a:close/>
                <a:moveTo>
                  <a:pt x="103322" y="14011"/>
                </a:moveTo>
                <a:lnTo>
                  <a:pt x="103250" y="14233"/>
                </a:lnTo>
                <a:lnTo>
                  <a:pt x="103250" y="14377"/>
                </a:lnTo>
                <a:lnTo>
                  <a:pt x="103427" y="14527"/>
                </a:lnTo>
                <a:lnTo>
                  <a:pt x="103538" y="14377"/>
                </a:lnTo>
                <a:lnTo>
                  <a:pt x="103577" y="14305"/>
                </a:lnTo>
                <a:lnTo>
                  <a:pt x="103577" y="14233"/>
                </a:lnTo>
                <a:lnTo>
                  <a:pt x="103538" y="14011"/>
                </a:lnTo>
                <a:lnTo>
                  <a:pt x="103322" y="14011"/>
                </a:lnTo>
                <a:close/>
                <a:moveTo>
                  <a:pt x="15288" y="14088"/>
                </a:moveTo>
                <a:lnTo>
                  <a:pt x="15183" y="14233"/>
                </a:lnTo>
                <a:lnTo>
                  <a:pt x="14961" y="14305"/>
                </a:lnTo>
                <a:lnTo>
                  <a:pt x="14600" y="14233"/>
                </a:lnTo>
                <a:lnTo>
                  <a:pt x="14450" y="14233"/>
                </a:lnTo>
                <a:lnTo>
                  <a:pt x="14266" y="14305"/>
                </a:lnTo>
                <a:lnTo>
                  <a:pt x="14338" y="14744"/>
                </a:lnTo>
                <a:lnTo>
                  <a:pt x="14450" y="15183"/>
                </a:lnTo>
                <a:lnTo>
                  <a:pt x="14450" y="15477"/>
                </a:lnTo>
                <a:lnTo>
                  <a:pt x="14338" y="15772"/>
                </a:lnTo>
                <a:lnTo>
                  <a:pt x="14161" y="16355"/>
                </a:lnTo>
                <a:lnTo>
                  <a:pt x="13977" y="16872"/>
                </a:lnTo>
                <a:lnTo>
                  <a:pt x="13872" y="17238"/>
                </a:lnTo>
                <a:lnTo>
                  <a:pt x="13872" y="17527"/>
                </a:lnTo>
                <a:lnTo>
                  <a:pt x="13905" y="17605"/>
                </a:lnTo>
                <a:lnTo>
                  <a:pt x="14122" y="17750"/>
                </a:lnTo>
                <a:lnTo>
                  <a:pt x="14266" y="17822"/>
                </a:lnTo>
                <a:lnTo>
                  <a:pt x="14450" y="17972"/>
                </a:lnTo>
                <a:lnTo>
                  <a:pt x="14488" y="18266"/>
                </a:lnTo>
                <a:lnTo>
                  <a:pt x="14600" y="18411"/>
                </a:lnTo>
                <a:lnTo>
                  <a:pt x="14672" y="18483"/>
                </a:lnTo>
                <a:lnTo>
                  <a:pt x="14711" y="18627"/>
                </a:lnTo>
                <a:lnTo>
                  <a:pt x="14783" y="18705"/>
                </a:lnTo>
                <a:lnTo>
                  <a:pt x="15255" y="18411"/>
                </a:lnTo>
                <a:lnTo>
                  <a:pt x="15583" y="18044"/>
                </a:lnTo>
                <a:lnTo>
                  <a:pt x="15694" y="17822"/>
                </a:lnTo>
                <a:lnTo>
                  <a:pt x="15766" y="17383"/>
                </a:lnTo>
                <a:lnTo>
                  <a:pt x="15983" y="16872"/>
                </a:lnTo>
                <a:lnTo>
                  <a:pt x="16277" y="16427"/>
                </a:lnTo>
                <a:lnTo>
                  <a:pt x="16572" y="16133"/>
                </a:lnTo>
                <a:lnTo>
                  <a:pt x="16966" y="15916"/>
                </a:lnTo>
                <a:lnTo>
                  <a:pt x="17227" y="15772"/>
                </a:lnTo>
                <a:lnTo>
                  <a:pt x="17261" y="15694"/>
                </a:lnTo>
                <a:lnTo>
                  <a:pt x="17338" y="15627"/>
                </a:lnTo>
                <a:lnTo>
                  <a:pt x="17261" y="15405"/>
                </a:lnTo>
                <a:lnTo>
                  <a:pt x="17227" y="15183"/>
                </a:lnTo>
                <a:lnTo>
                  <a:pt x="17005" y="14816"/>
                </a:lnTo>
                <a:lnTo>
                  <a:pt x="16750" y="14594"/>
                </a:lnTo>
                <a:lnTo>
                  <a:pt x="16461" y="14527"/>
                </a:lnTo>
                <a:lnTo>
                  <a:pt x="16277" y="14594"/>
                </a:lnTo>
                <a:lnTo>
                  <a:pt x="16166" y="14744"/>
                </a:lnTo>
                <a:lnTo>
                  <a:pt x="16094" y="14594"/>
                </a:lnTo>
                <a:lnTo>
                  <a:pt x="15877" y="14527"/>
                </a:lnTo>
                <a:lnTo>
                  <a:pt x="15766" y="14377"/>
                </a:lnTo>
                <a:lnTo>
                  <a:pt x="15472" y="14233"/>
                </a:lnTo>
                <a:lnTo>
                  <a:pt x="15288" y="14088"/>
                </a:lnTo>
                <a:close/>
                <a:moveTo>
                  <a:pt x="103688" y="14527"/>
                </a:moveTo>
                <a:lnTo>
                  <a:pt x="103538" y="14744"/>
                </a:lnTo>
                <a:lnTo>
                  <a:pt x="103361" y="15061"/>
                </a:lnTo>
                <a:lnTo>
                  <a:pt x="103688" y="15255"/>
                </a:lnTo>
                <a:lnTo>
                  <a:pt x="103905" y="15405"/>
                </a:lnTo>
                <a:lnTo>
                  <a:pt x="104050" y="15477"/>
                </a:lnTo>
                <a:lnTo>
                  <a:pt x="104377" y="15477"/>
                </a:lnTo>
                <a:lnTo>
                  <a:pt x="104305" y="15033"/>
                </a:lnTo>
                <a:lnTo>
                  <a:pt x="104233" y="14744"/>
                </a:lnTo>
                <a:lnTo>
                  <a:pt x="104050" y="14594"/>
                </a:lnTo>
                <a:lnTo>
                  <a:pt x="103833" y="14527"/>
                </a:lnTo>
                <a:lnTo>
                  <a:pt x="103688" y="14527"/>
                </a:lnTo>
                <a:close/>
                <a:moveTo>
                  <a:pt x="103361" y="15061"/>
                </a:moveTo>
                <a:lnTo>
                  <a:pt x="103322" y="15033"/>
                </a:lnTo>
                <a:lnTo>
                  <a:pt x="103250" y="15255"/>
                </a:lnTo>
                <a:lnTo>
                  <a:pt x="103361" y="15061"/>
                </a:lnTo>
                <a:close/>
                <a:moveTo>
                  <a:pt x="24672" y="14594"/>
                </a:moveTo>
                <a:lnTo>
                  <a:pt x="24488" y="14744"/>
                </a:lnTo>
                <a:lnTo>
                  <a:pt x="24377" y="14816"/>
                </a:lnTo>
                <a:lnTo>
                  <a:pt x="24344" y="14966"/>
                </a:lnTo>
                <a:lnTo>
                  <a:pt x="24344" y="15255"/>
                </a:lnTo>
                <a:lnTo>
                  <a:pt x="24088" y="15255"/>
                </a:lnTo>
                <a:lnTo>
                  <a:pt x="24088" y="15627"/>
                </a:lnTo>
                <a:lnTo>
                  <a:pt x="24122" y="16211"/>
                </a:lnTo>
                <a:lnTo>
                  <a:pt x="24122" y="16427"/>
                </a:lnTo>
                <a:lnTo>
                  <a:pt x="24233" y="16800"/>
                </a:lnTo>
                <a:lnTo>
                  <a:pt x="24233" y="17527"/>
                </a:lnTo>
                <a:lnTo>
                  <a:pt x="24455" y="17527"/>
                </a:lnTo>
                <a:lnTo>
                  <a:pt x="24705" y="17022"/>
                </a:lnTo>
                <a:lnTo>
                  <a:pt x="24777" y="16650"/>
                </a:lnTo>
                <a:lnTo>
                  <a:pt x="24600" y="16650"/>
                </a:lnTo>
                <a:lnTo>
                  <a:pt x="24600" y="16427"/>
                </a:lnTo>
                <a:lnTo>
                  <a:pt x="24777" y="16427"/>
                </a:lnTo>
                <a:lnTo>
                  <a:pt x="24927" y="16572"/>
                </a:lnTo>
                <a:lnTo>
                  <a:pt x="25144" y="16427"/>
                </a:lnTo>
                <a:lnTo>
                  <a:pt x="25366" y="16211"/>
                </a:lnTo>
                <a:lnTo>
                  <a:pt x="25583" y="15627"/>
                </a:lnTo>
                <a:lnTo>
                  <a:pt x="25800" y="15255"/>
                </a:lnTo>
                <a:lnTo>
                  <a:pt x="25800" y="14966"/>
                </a:lnTo>
                <a:lnTo>
                  <a:pt x="25511" y="14816"/>
                </a:lnTo>
                <a:lnTo>
                  <a:pt x="25183" y="14744"/>
                </a:lnTo>
                <a:lnTo>
                  <a:pt x="24927" y="14594"/>
                </a:lnTo>
                <a:lnTo>
                  <a:pt x="24672" y="14594"/>
                </a:lnTo>
                <a:close/>
                <a:moveTo>
                  <a:pt x="20655" y="15033"/>
                </a:moveTo>
                <a:lnTo>
                  <a:pt x="20400" y="15255"/>
                </a:lnTo>
                <a:lnTo>
                  <a:pt x="20294" y="15477"/>
                </a:lnTo>
                <a:lnTo>
                  <a:pt x="20294" y="15694"/>
                </a:lnTo>
                <a:lnTo>
                  <a:pt x="20183" y="15772"/>
                </a:lnTo>
                <a:lnTo>
                  <a:pt x="20111" y="15772"/>
                </a:lnTo>
                <a:lnTo>
                  <a:pt x="19966" y="15694"/>
                </a:lnTo>
                <a:lnTo>
                  <a:pt x="19855" y="15772"/>
                </a:lnTo>
                <a:lnTo>
                  <a:pt x="19744" y="15988"/>
                </a:lnTo>
                <a:lnTo>
                  <a:pt x="19855" y="16872"/>
                </a:lnTo>
                <a:lnTo>
                  <a:pt x="20000" y="17750"/>
                </a:lnTo>
                <a:lnTo>
                  <a:pt x="19966" y="17822"/>
                </a:lnTo>
                <a:lnTo>
                  <a:pt x="19855" y="17822"/>
                </a:lnTo>
                <a:lnTo>
                  <a:pt x="19744" y="17750"/>
                </a:lnTo>
                <a:lnTo>
                  <a:pt x="19744" y="17527"/>
                </a:lnTo>
                <a:lnTo>
                  <a:pt x="19672" y="17311"/>
                </a:lnTo>
                <a:lnTo>
                  <a:pt x="19672" y="17022"/>
                </a:lnTo>
                <a:lnTo>
                  <a:pt x="19522" y="16572"/>
                </a:lnTo>
                <a:lnTo>
                  <a:pt x="19272" y="16355"/>
                </a:lnTo>
                <a:lnTo>
                  <a:pt x="19050" y="16355"/>
                </a:lnTo>
                <a:lnTo>
                  <a:pt x="19088" y="16800"/>
                </a:lnTo>
                <a:lnTo>
                  <a:pt x="18722" y="16872"/>
                </a:lnTo>
                <a:lnTo>
                  <a:pt x="18683" y="16650"/>
                </a:lnTo>
                <a:lnTo>
                  <a:pt x="18577" y="16427"/>
                </a:lnTo>
                <a:lnTo>
                  <a:pt x="18394" y="16211"/>
                </a:lnTo>
                <a:lnTo>
                  <a:pt x="18066" y="16211"/>
                </a:lnTo>
                <a:lnTo>
                  <a:pt x="17994" y="16355"/>
                </a:lnTo>
                <a:lnTo>
                  <a:pt x="17811" y="16650"/>
                </a:lnTo>
                <a:lnTo>
                  <a:pt x="17772" y="16133"/>
                </a:lnTo>
                <a:lnTo>
                  <a:pt x="17700" y="15916"/>
                </a:lnTo>
                <a:lnTo>
                  <a:pt x="17661" y="15772"/>
                </a:lnTo>
                <a:lnTo>
                  <a:pt x="17227" y="15988"/>
                </a:lnTo>
                <a:lnTo>
                  <a:pt x="16750" y="16355"/>
                </a:lnTo>
                <a:lnTo>
                  <a:pt x="16461" y="16650"/>
                </a:lnTo>
                <a:lnTo>
                  <a:pt x="16166" y="17383"/>
                </a:lnTo>
                <a:lnTo>
                  <a:pt x="16166" y="17822"/>
                </a:lnTo>
                <a:lnTo>
                  <a:pt x="16388" y="18266"/>
                </a:lnTo>
                <a:lnTo>
                  <a:pt x="16894" y="18266"/>
                </a:lnTo>
                <a:lnTo>
                  <a:pt x="16750" y="18411"/>
                </a:lnTo>
                <a:lnTo>
                  <a:pt x="16644" y="18483"/>
                </a:lnTo>
                <a:lnTo>
                  <a:pt x="16461" y="18627"/>
                </a:lnTo>
                <a:lnTo>
                  <a:pt x="16422" y="18705"/>
                </a:lnTo>
                <a:lnTo>
                  <a:pt x="16422" y="18850"/>
                </a:lnTo>
                <a:lnTo>
                  <a:pt x="16461" y="19000"/>
                </a:lnTo>
                <a:lnTo>
                  <a:pt x="16533" y="19144"/>
                </a:lnTo>
                <a:lnTo>
                  <a:pt x="16788" y="19216"/>
                </a:lnTo>
                <a:lnTo>
                  <a:pt x="17994" y="19216"/>
                </a:lnTo>
                <a:lnTo>
                  <a:pt x="18138" y="19366"/>
                </a:lnTo>
                <a:lnTo>
                  <a:pt x="18250" y="19438"/>
                </a:lnTo>
                <a:lnTo>
                  <a:pt x="17883" y="19583"/>
                </a:lnTo>
                <a:lnTo>
                  <a:pt x="17483" y="19583"/>
                </a:lnTo>
                <a:lnTo>
                  <a:pt x="17227" y="19661"/>
                </a:lnTo>
                <a:lnTo>
                  <a:pt x="16966" y="19805"/>
                </a:lnTo>
                <a:lnTo>
                  <a:pt x="16750" y="20100"/>
                </a:lnTo>
                <a:lnTo>
                  <a:pt x="16966" y="20616"/>
                </a:lnTo>
                <a:lnTo>
                  <a:pt x="17116" y="20833"/>
                </a:lnTo>
                <a:lnTo>
                  <a:pt x="17588" y="20833"/>
                </a:lnTo>
                <a:lnTo>
                  <a:pt x="17916" y="21055"/>
                </a:lnTo>
                <a:lnTo>
                  <a:pt x="17994" y="21200"/>
                </a:lnTo>
                <a:lnTo>
                  <a:pt x="18027" y="21416"/>
                </a:lnTo>
                <a:lnTo>
                  <a:pt x="18027" y="21638"/>
                </a:lnTo>
                <a:lnTo>
                  <a:pt x="19200" y="21638"/>
                </a:lnTo>
                <a:lnTo>
                  <a:pt x="19416" y="21416"/>
                </a:lnTo>
                <a:lnTo>
                  <a:pt x="19594" y="21416"/>
                </a:lnTo>
                <a:lnTo>
                  <a:pt x="19855" y="21272"/>
                </a:lnTo>
                <a:lnTo>
                  <a:pt x="20072" y="21200"/>
                </a:lnTo>
                <a:lnTo>
                  <a:pt x="20111" y="20977"/>
                </a:lnTo>
                <a:lnTo>
                  <a:pt x="20216" y="20761"/>
                </a:lnTo>
                <a:lnTo>
                  <a:pt x="20327" y="20761"/>
                </a:lnTo>
                <a:lnTo>
                  <a:pt x="20583" y="20833"/>
                </a:lnTo>
                <a:lnTo>
                  <a:pt x="21022" y="21272"/>
                </a:lnTo>
                <a:lnTo>
                  <a:pt x="21350" y="21416"/>
                </a:lnTo>
                <a:lnTo>
                  <a:pt x="21716" y="21416"/>
                </a:lnTo>
                <a:lnTo>
                  <a:pt x="21900" y="21272"/>
                </a:lnTo>
                <a:lnTo>
                  <a:pt x="21972" y="20977"/>
                </a:lnTo>
                <a:lnTo>
                  <a:pt x="21933" y="20833"/>
                </a:lnTo>
                <a:lnTo>
                  <a:pt x="21900" y="20616"/>
                </a:lnTo>
                <a:lnTo>
                  <a:pt x="21716" y="20616"/>
                </a:lnTo>
                <a:lnTo>
                  <a:pt x="21716" y="20316"/>
                </a:lnTo>
                <a:lnTo>
                  <a:pt x="21827" y="20244"/>
                </a:lnTo>
                <a:lnTo>
                  <a:pt x="22188" y="20244"/>
                </a:lnTo>
                <a:lnTo>
                  <a:pt x="22300" y="20100"/>
                </a:lnTo>
                <a:lnTo>
                  <a:pt x="22044" y="19805"/>
                </a:lnTo>
                <a:lnTo>
                  <a:pt x="21605" y="19366"/>
                </a:lnTo>
                <a:lnTo>
                  <a:pt x="21277" y="18922"/>
                </a:lnTo>
                <a:lnTo>
                  <a:pt x="21133" y="18705"/>
                </a:lnTo>
                <a:lnTo>
                  <a:pt x="21133" y="18411"/>
                </a:lnTo>
                <a:lnTo>
                  <a:pt x="21094" y="17972"/>
                </a:lnTo>
                <a:lnTo>
                  <a:pt x="20988" y="17527"/>
                </a:lnTo>
                <a:lnTo>
                  <a:pt x="20877" y="17022"/>
                </a:lnTo>
                <a:lnTo>
                  <a:pt x="20805" y="16427"/>
                </a:lnTo>
                <a:lnTo>
                  <a:pt x="20805" y="16211"/>
                </a:lnTo>
                <a:lnTo>
                  <a:pt x="20911" y="15988"/>
                </a:lnTo>
                <a:lnTo>
                  <a:pt x="21022" y="15916"/>
                </a:lnTo>
                <a:lnTo>
                  <a:pt x="21094" y="15627"/>
                </a:lnTo>
                <a:lnTo>
                  <a:pt x="21022" y="15405"/>
                </a:lnTo>
                <a:lnTo>
                  <a:pt x="20911" y="15255"/>
                </a:lnTo>
                <a:lnTo>
                  <a:pt x="20805" y="15183"/>
                </a:lnTo>
                <a:lnTo>
                  <a:pt x="20655" y="15033"/>
                </a:lnTo>
                <a:close/>
                <a:moveTo>
                  <a:pt x="27188" y="15033"/>
                </a:moveTo>
                <a:lnTo>
                  <a:pt x="26900" y="15183"/>
                </a:lnTo>
                <a:lnTo>
                  <a:pt x="26638" y="15405"/>
                </a:lnTo>
                <a:lnTo>
                  <a:pt x="26422" y="15627"/>
                </a:lnTo>
                <a:lnTo>
                  <a:pt x="26277" y="15988"/>
                </a:lnTo>
                <a:lnTo>
                  <a:pt x="26205" y="16355"/>
                </a:lnTo>
                <a:lnTo>
                  <a:pt x="26205" y="16427"/>
                </a:lnTo>
                <a:lnTo>
                  <a:pt x="26166" y="16650"/>
                </a:lnTo>
                <a:lnTo>
                  <a:pt x="25983" y="17022"/>
                </a:lnTo>
                <a:lnTo>
                  <a:pt x="25950" y="17311"/>
                </a:lnTo>
                <a:lnTo>
                  <a:pt x="25950" y="17822"/>
                </a:lnTo>
                <a:lnTo>
                  <a:pt x="25983" y="18044"/>
                </a:lnTo>
                <a:lnTo>
                  <a:pt x="26094" y="18411"/>
                </a:lnTo>
                <a:lnTo>
                  <a:pt x="26388" y="18411"/>
                </a:lnTo>
                <a:lnTo>
                  <a:pt x="26605" y="18483"/>
                </a:lnTo>
                <a:lnTo>
                  <a:pt x="26750" y="18627"/>
                </a:lnTo>
                <a:lnTo>
                  <a:pt x="26750" y="18922"/>
                </a:lnTo>
                <a:lnTo>
                  <a:pt x="26494" y="18850"/>
                </a:lnTo>
                <a:lnTo>
                  <a:pt x="26205" y="18850"/>
                </a:lnTo>
                <a:lnTo>
                  <a:pt x="26277" y="19000"/>
                </a:lnTo>
                <a:lnTo>
                  <a:pt x="26316" y="19144"/>
                </a:lnTo>
                <a:lnTo>
                  <a:pt x="26422" y="19366"/>
                </a:lnTo>
                <a:lnTo>
                  <a:pt x="26494" y="19583"/>
                </a:lnTo>
                <a:lnTo>
                  <a:pt x="27083" y="19583"/>
                </a:lnTo>
                <a:lnTo>
                  <a:pt x="27227" y="19877"/>
                </a:lnTo>
                <a:lnTo>
                  <a:pt x="27405" y="20022"/>
                </a:lnTo>
                <a:lnTo>
                  <a:pt x="29194" y="20022"/>
                </a:lnTo>
                <a:lnTo>
                  <a:pt x="29161" y="20316"/>
                </a:lnTo>
                <a:lnTo>
                  <a:pt x="29194" y="20538"/>
                </a:lnTo>
                <a:lnTo>
                  <a:pt x="29377" y="20538"/>
                </a:lnTo>
                <a:lnTo>
                  <a:pt x="29744" y="19805"/>
                </a:lnTo>
                <a:lnTo>
                  <a:pt x="29855" y="19661"/>
                </a:lnTo>
                <a:lnTo>
                  <a:pt x="30000" y="19805"/>
                </a:lnTo>
                <a:lnTo>
                  <a:pt x="30288" y="20244"/>
                </a:lnTo>
                <a:lnTo>
                  <a:pt x="30694" y="20977"/>
                </a:lnTo>
                <a:lnTo>
                  <a:pt x="30550" y="21055"/>
                </a:lnTo>
                <a:lnTo>
                  <a:pt x="30438" y="21055"/>
                </a:lnTo>
                <a:lnTo>
                  <a:pt x="30438" y="21416"/>
                </a:lnTo>
                <a:lnTo>
                  <a:pt x="30550" y="21494"/>
                </a:lnTo>
                <a:lnTo>
                  <a:pt x="30583" y="21494"/>
                </a:lnTo>
                <a:lnTo>
                  <a:pt x="30694" y="21416"/>
                </a:lnTo>
                <a:lnTo>
                  <a:pt x="30805" y="21272"/>
                </a:lnTo>
                <a:lnTo>
                  <a:pt x="30911" y="21272"/>
                </a:lnTo>
                <a:lnTo>
                  <a:pt x="31127" y="21494"/>
                </a:lnTo>
                <a:lnTo>
                  <a:pt x="31500" y="21933"/>
                </a:lnTo>
                <a:lnTo>
                  <a:pt x="31788" y="22450"/>
                </a:lnTo>
                <a:lnTo>
                  <a:pt x="31894" y="22811"/>
                </a:lnTo>
                <a:lnTo>
                  <a:pt x="31894" y="23327"/>
                </a:lnTo>
                <a:lnTo>
                  <a:pt x="31788" y="23694"/>
                </a:lnTo>
                <a:lnTo>
                  <a:pt x="31572" y="24055"/>
                </a:lnTo>
                <a:lnTo>
                  <a:pt x="31461" y="24205"/>
                </a:lnTo>
                <a:lnTo>
                  <a:pt x="31350" y="24205"/>
                </a:lnTo>
                <a:lnTo>
                  <a:pt x="31311" y="24277"/>
                </a:lnTo>
                <a:lnTo>
                  <a:pt x="31238" y="24500"/>
                </a:lnTo>
                <a:lnTo>
                  <a:pt x="31461" y="24938"/>
                </a:lnTo>
                <a:lnTo>
                  <a:pt x="31205" y="25155"/>
                </a:lnTo>
                <a:lnTo>
                  <a:pt x="30911" y="25233"/>
                </a:lnTo>
                <a:lnTo>
                  <a:pt x="30438" y="25233"/>
                </a:lnTo>
                <a:lnTo>
                  <a:pt x="30288" y="25383"/>
                </a:lnTo>
                <a:lnTo>
                  <a:pt x="30111" y="25450"/>
                </a:lnTo>
                <a:lnTo>
                  <a:pt x="30000" y="25672"/>
                </a:lnTo>
                <a:lnTo>
                  <a:pt x="29961" y="25894"/>
                </a:lnTo>
                <a:lnTo>
                  <a:pt x="30000" y="26111"/>
                </a:lnTo>
                <a:lnTo>
                  <a:pt x="30183" y="26333"/>
                </a:lnTo>
                <a:lnTo>
                  <a:pt x="30327" y="26550"/>
                </a:lnTo>
                <a:lnTo>
                  <a:pt x="30550" y="26550"/>
                </a:lnTo>
                <a:lnTo>
                  <a:pt x="30655" y="26483"/>
                </a:lnTo>
                <a:lnTo>
                  <a:pt x="30694" y="26333"/>
                </a:lnTo>
                <a:lnTo>
                  <a:pt x="30805" y="26261"/>
                </a:lnTo>
                <a:lnTo>
                  <a:pt x="30911" y="26333"/>
                </a:lnTo>
                <a:lnTo>
                  <a:pt x="30983" y="26333"/>
                </a:lnTo>
                <a:lnTo>
                  <a:pt x="31022" y="26483"/>
                </a:lnTo>
                <a:lnTo>
                  <a:pt x="31127" y="26333"/>
                </a:lnTo>
                <a:lnTo>
                  <a:pt x="31238" y="26044"/>
                </a:lnTo>
                <a:lnTo>
                  <a:pt x="31716" y="26700"/>
                </a:lnTo>
                <a:lnTo>
                  <a:pt x="31933" y="26988"/>
                </a:lnTo>
                <a:lnTo>
                  <a:pt x="32155" y="27211"/>
                </a:lnTo>
                <a:lnTo>
                  <a:pt x="32155" y="27650"/>
                </a:lnTo>
                <a:lnTo>
                  <a:pt x="32261" y="27872"/>
                </a:lnTo>
                <a:lnTo>
                  <a:pt x="32372" y="27944"/>
                </a:lnTo>
                <a:lnTo>
                  <a:pt x="32700" y="28088"/>
                </a:lnTo>
                <a:lnTo>
                  <a:pt x="32955" y="28311"/>
                </a:lnTo>
                <a:lnTo>
                  <a:pt x="33394" y="28605"/>
                </a:lnTo>
                <a:lnTo>
                  <a:pt x="33611" y="28683"/>
                </a:lnTo>
                <a:lnTo>
                  <a:pt x="33794" y="28827"/>
                </a:lnTo>
                <a:lnTo>
                  <a:pt x="33866" y="29044"/>
                </a:lnTo>
                <a:lnTo>
                  <a:pt x="33977" y="29122"/>
                </a:lnTo>
                <a:lnTo>
                  <a:pt x="34016" y="29044"/>
                </a:lnTo>
                <a:lnTo>
                  <a:pt x="34088" y="28827"/>
                </a:lnTo>
                <a:lnTo>
                  <a:pt x="34016" y="28605"/>
                </a:lnTo>
                <a:lnTo>
                  <a:pt x="33977" y="28383"/>
                </a:lnTo>
                <a:lnTo>
                  <a:pt x="33722" y="27944"/>
                </a:lnTo>
                <a:lnTo>
                  <a:pt x="33433" y="27505"/>
                </a:lnTo>
                <a:lnTo>
                  <a:pt x="33211" y="27211"/>
                </a:lnTo>
                <a:lnTo>
                  <a:pt x="33394" y="27211"/>
                </a:lnTo>
                <a:lnTo>
                  <a:pt x="33611" y="27505"/>
                </a:lnTo>
                <a:lnTo>
                  <a:pt x="33905" y="27727"/>
                </a:lnTo>
                <a:lnTo>
                  <a:pt x="34450" y="28166"/>
                </a:lnTo>
                <a:lnTo>
                  <a:pt x="34561" y="27650"/>
                </a:lnTo>
                <a:lnTo>
                  <a:pt x="34672" y="27211"/>
                </a:lnTo>
                <a:lnTo>
                  <a:pt x="34600" y="26988"/>
                </a:lnTo>
                <a:lnTo>
                  <a:pt x="34561" y="26844"/>
                </a:lnTo>
                <a:lnTo>
                  <a:pt x="34450" y="26772"/>
                </a:lnTo>
                <a:lnTo>
                  <a:pt x="34450" y="26111"/>
                </a:lnTo>
                <a:lnTo>
                  <a:pt x="34233" y="26111"/>
                </a:lnTo>
                <a:lnTo>
                  <a:pt x="34127" y="25894"/>
                </a:lnTo>
                <a:lnTo>
                  <a:pt x="33905" y="25894"/>
                </a:lnTo>
                <a:lnTo>
                  <a:pt x="33794" y="25822"/>
                </a:lnTo>
                <a:lnTo>
                  <a:pt x="33755" y="25450"/>
                </a:lnTo>
                <a:lnTo>
                  <a:pt x="33650" y="24938"/>
                </a:lnTo>
                <a:lnTo>
                  <a:pt x="33505" y="24938"/>
                </a:lnTo>
                <a:lnTo>
                  <a:pt x="33505" y="24650"/>
                </a:lnTo>
                <a:lnTo>
                  <a:pt x="33611" y="24716"/>
                </a:lnTo>
                <a:lnTo>
                  <a:pt x="33650" y="24650"/>
                </a:lnTo>
                <a:lnTo>
                  <a:pt x="33650" y="24277"/>
                </a:lnTo>
                <a:lnTo>
                  <a:pt x="33538" y="24427"/>
                </a:lnTo>
                <a:lnTo>
                  <a:pt x="33433" y="24277"/>
                </a:lnTo>
                <a:lnTo>
                  <a:pt x="33538" y="24205"/>
                </a:lnTo>
                <a:lnTo>
                  <a:pt x="33650" y="24055"/>
                </a:lnTo>
                <a:lnTo>
                  <a:pt x="33866" y="24055"/>
                </a:lnTo>
                <a:lnTo>
                  <a:pt x="34016" y="24277"/>
                </a:lnTo>
                <a:lnTo>
                  <a:pt x="34233" y="24866"/>
                </a:lnTo>
                <a:lnTo>
                  <a:pt x="34522" y="25383"/>
                </a:lnTo>
                <a:lnTo>
                  <a:pt x="34672" y="25594"/>
                </a:lnTo>
                <a:lnTo>
                  <a:pt x="34816" y="25672"/>
                </a:lnTo>
                <a:lnTo>
                  <a:pt x="34927" y="25594"/>
                </a:lnTo>
                <a:lnTo>
                  <a:pt x="35000" y="25383"/>
                </a:lnTo>
                <a:lnTo>
                  <a:pt x="35000" y="24938"/>
                </a:lnTo>
                <a:lnTo>
                  <a:pt x="35144" y="24938"/>
                </a:lnTo>
                <a:lnTo>
                  <a:pt x="35216" y="24866"/>
                </a:lnTo>
                <a:lnTo>
                  <a:pt x="35255" y="24716"/>
                </a:lnTo>
                <a:lnTo>
                  <a:pt x="35255" y="24427"/>
                </a:lnTo>
                <a:lnTo>
                  <a:pt x="35511" y="24277"/>
                </a:lnTo>
                <a:lnTo>
                  <a:pt x="35583" y="24205"/>
                </a:lnTo>
                <a:lnTo>
                  <a:pt x="35622" y="23988"/>
                </a:lnTo>
                <a:lnTo>
                  <a:pt x="35583" y="23766"/>
                </a:lnTo>
                <a:lnTo>
                  <a:pt x="35511" y="23550"/>
                </a:lnTo>
                <a:lnTo>
                  <a:pt x="35472" y="23472"/>
                </a:lnTo>
                <a:lnTo>
                  <a:pt x="35216" y="23472"/>
                </a:lnTo>
                <a:lnTo>
                  <a:pt x="35111" y="23327"/>
                </a:lnTo>
                <a:lnTo>
                  <a:pt x="35038" y="23105"/>
                </a:lnTo>
                <a:lnTo>
                  <a:pt x="34816" y="23105"/>
                </a:lnTo>
                <a:lnTo>
                  <a:pt x="34672" y="23255"/>
                </a:lnTo>
                <a:lnTo>
                  <a:pt x="34561" y="23105"/>
                </a:lnTo>
                <a:lnTo>
                  <a:pt x="34522" y="23033"/>
                </a:lnTo>
                <a:lnTo>
                  <a:pt x="34416" y="22372"/>
                </a:lnTo>
                <a:lnTo>
                  <a:pt x="34233" y="22222"/>
                </a:lnTo>
                <a:lnTo>
                  <a:pt x="34016" y="22155"/>
                </a:lnTo>
                <a:lnTo>
                  <a:pt x="33905" y="21933"/>
                </a:lnTo>
                <a:lnTo>
                  <a:pt x="33794" y="21494"/>
                </a:lnTo>
                <a:lnTo>
                  <a:pt x="33650" y="21494"/>
                </a:lnTo>
                <a:lnTo>
                  <a:pt x="33505" y="21416"/>
                </a:lnTo>
                <a:lnTo>
                  <a:pt x="33611" y="21200"/>
                </a:lnTo>
                <a:lnTo>
                  <a:pt x="33650" y="21055"/>
                </a:lnTo>
                <a:lnTo>
                  <a:pt x="33866" y="20833"/>
                </a:lnTo>
                <a:lnTo>
                  <a:pt x="33794" y="20616"/>
                </a:lnTo>
                <a:lnTo>
                  <a:pt x="33722" y="20616"/>
                </a:lnTo>
                <a:lnTo>
                  <a:pt x="33322" y="20538"/>
                </a:lnTo>
                <a:lnTo>
                  <a:pt x="33433" y="20461"/>
                </a:lnTo>
                <a:lnTo>
                  <a:pt x="33538" y="20316"/>
                </a:lnTo>
                <a:lnTo>
                  <a:pt x="33755" y="20244"/>
                </a:lnTo>
                <a:lnTo>
                  <a:pt x="33650" y="19805"/>
                </a:lnTo>
                <a:lnTo>
                  <a:pt x="33538" y="19661"/>
                </a:lnTo>
                <a:lnTo>
                  <a:pt x="33211" y="19661"/>
                </a:lnTo>
                <a:lnTo>
                  <a:pt x="33211" y="19216"/>
                </a:lnTo>
                <a:lnTo>
                  <a:pt x="32994" y="19144"/>
                </a:lnTo>
                <a:lnTo>
                  <a:pt x="32811" y="18922"/>
                </a:lnTo>
                <a:lnTo>
                  <a:pt x="32411" y="18627"/>
                </a:lnTo>
                <a:lnTo>
                  <a:pt x="32372" y="18411"/>
                </a:lnTo>
                <a:lnTo>
                  <a:pt x="32261" y="18188"/>
                </a:lnTo>
                <a:lnTo>
                  <a:pt x="32044" y="18044"/>
                </a:lnTo>
                <a:lnTo>
                  <a:pt x="31605" y="18044"/>
                </a:lnTo>
                <a:lnTo>
                  <a:pt x="31500" y="17972"/>
                </a:lnTo>
                <a:lnTo>
                  <a:pt x="31311" y="17605"/>
                </a:lnTo>
                <a:lnTo>
                  <a:pt x="31205" y="17311"/>
                </a:lnTo>
                <a:lnTo>
                  <a:pt x="30983" y="16872"/>
                </a:lnTo>
                <a:lnTo>
                  <a:pt x="30805" y="16800"/>
                </a:lnTo>
                <a:lnTo>
                  <a:pt x="30583" y="16650"/>
                </a:lnTo>
                <a:lnTo>
                  <a:pt x="30111" y="16572"/>
                </a:lnTo>
                <a:lnTo>
                  <a:pt x="29961" y="16650"/>
                </a:lnTo>
                <a:lnTo>
                  <a:pt x="29744" y="17088"/>
                </a:lnTo>
                <a:lnTo>
                  <a:pt x="29633" y="17238"/>
                </a:lnTo>
                <a:lnTo>
                  <a:pt x="29600" y="17088"/>
                </a:lnTo>
                <a:lnTo>
                  <a:pt x="29527" y="17088"/>
                </a:lnTo>
                <a:lnTo>
                  <a:pt x="29416" y="17022"/>
                </a:lnTo>
                <a:lnTo>
                  <a:pt x="29377" y="16872"/>
                </a:lnTo>
                <a:lnTo>
                  <a:pt x="29305" y="17022"/>
                </a:lnTo>
                <a:lnTo>
                  <a:pt x="29194" y="17088"/>
                </a:lnTo>
                <a:lnTo>
                  <a:pt x="29161" y="17238"/>
                </a:lnTo>
                <a:lnTo>
                  <a:pt x="29088" y="17088"/>
                </a:lnTo>
                <a:lnTo>
                  <a:pt x="29088" y="17022"/>
                </a:lnTo>
                <a:lnTo>
                  <a:pt x="29161" y="16650"/>
                </a:lnTo>
                <a:lnTo>
                  <a:pt x="29016" y="15772"/>
                </a:lnTo>
                <a:lnTo>
                  <a:pt x="28905" y="15477"/>
                </a:lnTo>
                <a:lnTo>
                  <a:pt x="28794" y="15405"/>
                </a:lnTo>
                <a:lnTo>
                  <a:pt x="28250" y="15405"/>
                </a:lnTo>
                <a:lnTo>
                  <a:pt x="27883" y="15627"/>
                </a:lnTo>
                <a:lnTo>
                  <a:pt x="27661" y="15772"/>
                </a:lnTo>
                <a:lnTo>
                  <a:pt x="27555" y="15916"/>
                </a:lnTo>
                <a:lnTo>
                  <a:pt x="27444" y="16211"/>
                </a:lnTo>
                <a:lnTo>
                  <a:pt x="27405" y="16572"/>
                </a:lnTo>
                <a:lnTo>
                  <a:pt x="27444" y="16872"/>
                </a:lnTo>
                <a:lnTo>
                  <a:pt x="27483" y="17238"/>
                </a:lnTo>
                <a:lnTo>
                  <a:pt x="27483" y="17311"/>
                </a:lnTo>
                <a:lnTo>
                  <a:pt x="27444" y="17527"/>
                </a:lnTo>
                <a:lnTo>
                  <a:pt x="27300" y="17605"/>
                </a:lnTo>
                <a:lnTo>
                  <a:pt x="27188" y="17605"/>
                </a:lnTo>
                <a:lnTo>
                  <a:pt x="27188" y="16800"/>
                </a:lnTo>
                <a:lnTo>
                  <a:pt x="27083" y="16800"/>
                </a:lnTo>
                <a:lnTo>
                  <a:pt x="27083" y="16355"/>
                </a:lnTo>
                <a:lnTo>
                  <a:pt x="27116" y="16133"/>
                </a:lnTo>
                <a:lnTo>
                  <a:pt x="27300" y="15916"/>
                </a:lnTo>
                <a:lnTo>
                  <a:pt x="27444" y="15694"/>
                </a:lnTo>
                <a:lnTo>
                  <a:pt x="27555" y="15405"/>
                </a:lnTo>
                <a:lnTo>
                  <a:pt x="27188" y="15033"/>
                </a:lnTo>
                <a:close/>
                <a:moveTo>
                  <a:pt x="22594" y="15183"/>
                </a:moveTo>
                <a:lnTo>
                  <a:pt x="22372" y="15255"/>
                </a:lnTo>
                <a:lnTo>
                  <a:pt x="22261" y="15477"/>
                </a:lnTo>
                <a:lnTo>
                  <a:pt x="22188" y="15477"/>
                </a:lnTo>
                <a:lnTo>
                  <a:pt x="22150" y="15627"/>
                </a:lnTo>
                <a:lnTo>
                  <a:pt x="22188" y="15772"/>
                </a:lnTo>
                <a:lnTo>
                  <a:pt x="22261" y="15916"/>
                </a:lnTo>
                <a:lnTo>
                  <a:pt x="22516" y="15916"/>
                </a:lnTo>
                <a:lnTo>
                  <a:pt x="22516" y="16572"/>
                </a:lnTo>
                <a:lnTo>
                  <a:pt x="22188" y="16572"/>
                </a:lnTo>
                <a:lnTo>
                  <a:pt x="22044" y="16427"/>
                </a:lnTo>
                <a:lnTo>
                  <a:pt x="21827" y="16355"/>
                </a:lnTo>
                <a:lnTo>
                  <a:pt x="21827" y="16650"/>
                </a:lnTo>
                <a:lnTo>
                  <a:pt x="22077" y="17088"/>
                </a:lnTo>
                <a:lnTo>
                  <a:pt x="22372" y="17311"/>
                </a:lnTo>
                <a:lnTo>
                  <a:pt x="22627" y="17527"/>
                </a:lnTo>
                <a:lnTo>
                  <a:pt x="22994" y="18266"/>
                </a:lnTo>
                <a:lnTo>
                  <a:pt x="23100" y="18411"/>
                </a:lnTo>
                <a:lnTo>
                  <a:pt x="23211" y="18188"/>
                </a:lnTo>
                <a:lnTo>
                  <a:pt x="23394" y="17972"/>
                </a:lnTo>
                <a:lnTo>
                  <a:pt x="23577" y="17822"/>
                </a:lnTo>
                <a:lnTo>
                  <a:pt x="23688" y="17750"/>
                </a:lnTo>
                <a:lnTo>
                  <a:pt x="23761" y="17383"/>
                </a:lnTo>
                <a:lnTo>
                  <a:pt x="23794" y="16800"/>
                </a:lnTo>
                <a:lnTo>
                  <a:pt x="23538" y="16650"/>
                </a:lnTo>
                <a:lnTo>
                  <a:pt x="23577" y="16427"/>
                </a:lnTo>
                <a:lnTo>
                  <a:pt x="23577" y="16355"/>
                </a:lnTo>
                <a:lnTo>
                  <a:pt x="23577" y="16211"/>
                </a:lnTo>
                <a:lnTo>
                  <a:pt x="23538" y="16133"/>
                </a:lnTo>
                <a:lnTo>
                  <a:pt x="23394" y="16133"/>
                </a:lnTo>
                <a:lnTo>
                  <a:pt x="23172" y="16211"/>
                </a:lnTo>
                <a:lnTo>
                  <a:pt x="23394" y="15916"/>
                </a:lnTo>
                <a:lnTo>
                  <a:pt x="23505" y="15694"/>
                </a:lnTo>
                <a:lnTo>
                  <a:pt x="23538" y="15405"/>
                </a:lnTo>
                <a:lnTo>
                  <a:pt x="23505" y="15255"/>
                </a:lnTo>
                <a:lnTo>
                  <a:pt x="23433" y="15183"/>
                </a:lnTo>
                <a:lnTo>
                  <a:pt x="22594" y="15183"/>
                </a:lnTo>
                <a:close/>
                <a:moveTo>
                  <a:pt x="29266" y="15183"/>
                </a:moveTo>
                <a:lnTo>
                  <a:pt x="29088" y="15255"/>
                </a:lnTo>
                <a:lnTo>
                  <a:pt x="29050" y="15405"/>
                </a:lnTo>
                <a:lnTo>
                  <a:pt x="29050" y="15694"/>
                </a:lnTo>
                <a:lnTo>
                  <a:pt x="29088" y="15772"/>
                </a:lnTo>
                <a:lnTo>
                  <a:pt x="29266" y="15988"/>
                </a:lnTo>
                <a:lnTo>
                  <a:pt x="29266" y="16211"/>
                </a:lnTo>
                <a:lnTo>
                  <a:pt x="29305" y="16427"/>
                </a:lnTo>
                <a:lnTo>
                  <a:pt x="29488" y="16427"/>
                </a:lnTo>
                <a:lnTo>
                  <a:pt x="29633" y="16572"/>
                </a:lnTo>
                <a:lnTo>
                  <a:pt x="29816" y="16427"/>
                </a:lnTo>
                <a:lnTo>
                  <a:pt x="29888" y="16427"/>
                </a:lnTo>
                <a:lnTo>
                  <a:pt x="30072" y="16355"/>
                </a:lnTo>
                <a:lnTo>
                  <a:pt x="30216" y="16355"/>
                </a:lnTo>
                <a:lnTo>
                  <a:pt x="30438" y="16427"/>
                </a:lnTo>
                <a:lnTo>
                  <a:pt x="30550" y="16355"/>
                </a:lnTo>
                <a:lnTo>
                  <a:pt x="30655" y="16133"/>
                </a:lnTo>
                <a:lnTo>
                  <a:pt x="30288" y="15627"/>
                </a:lnTo>
                <a:lnTo>
                  <a:pt x="30072" y="15405"/>
                </a:lnTo>
                <a:lnTo>
                  <a:pt x="29855" y="15405"/>
                </a:lnTo>
                <a:lnTo>
                  <a:pt x="29527" y="15255"/>
                </a:lnTo>
                <a:lnTo>
                  <a:pt x="29266" y="15183"/>
                </a:lnTo>
                <a:close/>
                <a:moveTo>
                  <a:pt x="79777" y="15255"/>
                </a:moveTo>
                <a:lnTo>
                  <a:pt x="79705" y="15405"/>
                </a:lnTo>
                <a:lnTo>
                  <a:pt x="79672" y="15694"/>
                </a:lnTo>
                <a:lnTo>
                  <a:pt x="79672" y="15916"/>
                </a:lnTo>
                <a:lnTo>
                  <a:pt x="79927" y="15772"/>
                </a:lnTo>
                <a:lnTo>
                  <a:pt x="80144" y="15694"/>
                </a:lnTo>
                <a:lnTo>
                  <a:pt x="79927" y="15255"/>
                </a:lnTo>
                <a:lnTo>
                  <a:pt x="79777" y="15255"/>
                </a:lnTo>
                <a:close/>
                <a:moveTo>
                  <a:pt x="116750" y="17527"/>
                </a:moveTo>
                <a:lnTo>
                  <a:pt x="116566" y="17605"/>
                </a:lnTo>
                <a:lnTo>
                  <a:pt x="116350" y="17750"/>
                </a:lnTo>
                <a:lnTo>
                  <a:pt x="116205" y="18044"/>
                </a:lnTo>
                <a:lnTo>
                  <a:pt x="116133" y="18266"/>
                </a:lnTo>
                <a:lnTo>
                  <a:pt x="116205" y="18483"/>
                </a:lnTo>
                <a:lnTo>
                  <a:pt x="116316" y="18483"/>
                </a:lnTo>
                <a:lnTo>
                  <a:pt x="116861" y="18483"/>
                </a:lnTo>
                <a:lnTo>
                  <a:pt x="117227" y="18266"/>
                </a:lnTo>
                <a:lnTo>
                  <a:pt x="117338" y="18188"/>
                </a:lnTo>
                <a:lnTo>
                  <a:pt x="117338" y="17972"/>
                </a:lnTo>
                <a:lnTo>
                  <a:pt x="117261" y="17822"/>
                </a:lnTo>
                <a:lnTo>
                  <a:pt x="117116" y="17605"/>
                </a:lnTo>
                <a:lnTo>
                  <a:pt x="116900" y="17527"/>
                </a:lnTo>
                <a:lnTo>
                  <a:pt x="116750" y="17527"/>
                </a:lnTo>
                <a:close/>
                <a:moveTo>
                  <a:pt x="24194" y="17750"/>
                </a:moveTo>
                <a:lnTo>
                  <a:pt x="24122" y="17822"/>
                </a:lnTo>
                <a:lnTo>
                  <a:pt x="24122" y="18266"/>
                </a:lnTo>
                <a:lnTo>
                  <a:pt x="23905" y="18266"/>
                </a:lnTo>
                <a:lnTo>
                  <a:pt x="23866" y="18411"/>
                </a:lnTo>
                <a:lnTo>
                  <a:pt x="23794" y="18627"/>
                </a:lnTo>
                <a:lnTo>
                  <a:pt x="23866" y="18922"/>
                </a:lnTo>
                <a:lnTo>
                  <a:pt x="23905" y="19144"/>
                </a:lnTo>
                <a:lnTo>
                  <a:pt x="23905" y="19366"/>
                </a:lnTo>
                <a:lnTo>
                  <a:pt x="23761" y="19661"/>
                </a:lnTo>
                <a:lnTo>
                  <a:pt x="23794" y="20022"/>
                </a:lnTo>
                <a:lnTo>
                  <a:pt x="23905" y="20100"/>
                </a:lnTo>
                <a:lnTo>
                  <a:pt x="24194" y="20316"/>
                </a:lnTo>
                <a:lnTo>
                  <a:pt x="24455" y="20461"/>
                </a:lnTo>
                <a:lnTo>
                  <a:pt x="24561" y="20616"/>
                </a:lnTo>
                <a:lnTo>
                  <a:pt x="24561" y="20833"/>
                </a:lnTo>
                <a:lnTo>
                  <a:pt x="24455" y="21494"/>
                </a:lnTo>
                <a:lnTo>
                  <a:pt x="24705" y="21272"/>
                </a:lnTo>
                <a:lnTo>
                  <a:pt x="24705" y="21638"/>
                </a:lnTo>
                <a:lnTo>
                  <a:pt x="24672" y="21855"/>
                </a:lnTo>
                <a:lnTo>
                  <a:pt x="24455" y="22077"/>
                </a:lnTo>
                <a:lnTo>
                  <a:pt x="24344" y="22155"/>
                </a:lnTo>
                <a:lnTo>
                  <a:pt x="24122" y="22594"/>
                </a:lnTo>
                <a:lnTo>
                  <a:pt x="24088" y="23033"/>
                </a:lnTo>
                <a:lnTo>
                  <a:pt x="23905" y="23033"/>
                </a:lnTo>
                <a:lnTo>
                  <a:pt x="23905" y="22155"/>
                </a:lnTo>
                <a:lnTo>
                  <a:pt x="23688" y="21933"/>
                </a:lnTo>
                <a:lnTo>
                  <a:pt x="23394" y="21855"/>
                </a:lnTo>
                <a:lnTo>
                  <a:pt x="23283" y="21933"/>
                </a:lnTo>
                <a:lnTo>
                  <a:pt x="23172" y="22077"/>
                </a:lnTo>
                <a:lnTo>
                  <a:pt x="23100" y="22222"/>
                </a:lnTo>
                <a:lnTo>
                  <a:pt x="23100" y="22594"/>
                </a:lnTo>
                <a:lnTo>
                  <a:pt x="21605" y="22594"/>
                </a:lnTo>
                <a:lnTo>
                  <a:pt x="21133" y="22222"/>
                </a:lnTo>
                <a:lnTo>
                  <a:pt x="20911" y="22077"/>
                </a:lnTo>
                <a:lnTo>
                  <a:pt x="20766" y="21855"/>
                </a:lnTo>
                <a:lnTo>
                  <a:pt x="20655" y="21494"/>
                </a:lnTo>
                <a:lnTo>
                  <a:pt x="20544" y="21200"/>
                </a:lnTo>
                <a:lnTo>
                  <a:pt x="20000" y="21416"/>
                </a:lnTo>
                <a:lnTo>
                  <a:pt x="19744" y="21494"/>
                </a:lnTo>
                <a:lnTo>
                  <a:pt x="19672" y="21711"/>
                </a:lnTo>
                <a:lnTo>
                  <a:pt x="19633" y="21855"/>
                </a:lnTo>
                <a:lnTo>
                  <a:pt x="19672" y="22077"/>
                </a:lnTo>
                <a:lnTo>
                  <a:pt x="19777" y="22155"/>
                </a:lnTo>
                <a:lnTo>
                  <a:pt x="20111" y="22077"/>
                </a:lnTo>
                <a:lnTo>
                  <a:pt x="20438" y="21711"/>
                </a:lnTo>
                <a:lnTo>
                  <a:pt x="20438" y="21933"/>
                </a:lnTo>
                <a:lnTo>
                  <a:pt x="20400" y="22155"/>
                </a:lnTo>
                <a:lnTo>
                  <a:pt x="20183" y="22222"/>
                </a:lnTo>
                <a:lnTo>
                  <a:pt x="19966" y="22372"/>
                </a:lnTo>
                <a:lnTo>
                  <a:pt x="19888" y="22450"/>
                </a:lnTo>
                <a:lnTo>
                  <a:pt x="19855" y="22666"/>
                </a:lnTo>
                <a:lnTo>
                  <a:pt x="19966" y="23105"/>
                </a:lnTo>
                <a:lnTo>
                  <a:pt x="19966" y="23472"/>
                </a:lnTo>
                <a:lnTo>
                  <a:pt x="19777" y="23327"/>
                </a:lnTo>
                <a:lnTo>
                  <a:pt x="19672" y="23105"/>
                </a:lnTo>
                <a:lnTo>
                  <a:pt x="19594" y="22811"/>
                </a:lnTo>
                <a:lnTo>
                  <a:pt x="19488" y="22594"/>
                </a:lnTo>
                <a:lnTo>
                  <a:pt x="19272" y="22450"/>
                </a:lnTo>
                <a:lnTo>
                  <a:pt x="18505" y="22450"/>
                </a:lnTo>
                <a:lnTo>
                  <a:pt x="18177" y="22594"/>
                </a:lnTo>
                <a:lnTo>
                  <a:pt x="17883" y="22666"/>
                </a:lnTo>
                <a:lnTo>
                  <a:pt x="17588" y="22666"/>
                </a:lnTo>
                <a:lnTo>
                  <a:pt x="17372" y="22222"/>
                </a:lnTo>
                <a:lnTo>
                  <a:pt x="17483" y="22155"/>
                </a:lnTo>
                <a:lnTo>
                  <a:pt x="17772" y="22155"/>
                </a:lnTo>
                <a:lnTo>
                  <a:pt x="17883" y="22077"/>
                </a:lnTo>
                <a:lnTo>
                  <a:pt x="17661" y="21494"/>
                </a:lnTo>
                <a:lnTo>
                  <a:pt x="17483" y="21272"/>
                </a:lnTo>
                <a:lnTo>
                  <a:pt x="17261" y="21272"/>
                </a:lnTo>
                <a:lnTo>
                  <a:pt x="16894" y="21416"/>
                </a:lnTo>
                <a:lnTo>
                  <a:pt x="16644" y="21416"/>
                </a:lnTo>
                <a:lnTo>
                  <a:pt x="16422" y="21272"/>
                </a:lnTo>
                <a:lnTo>
                  <a:pt x="15983" y="20833"/>
                </a:lnTo>
                <a:lnTo>
                  <a:pt x="15583" y="20461"/>
                </a:lnTo>
                <a:lnTo>
                  <a:pt x="15366" y="20316"/>
                </a:lnTo>
                <a:lnTo>
                  <a:pt x="14961" y="20316"/>
                </a:lnTo>
                <a:lnTo>
                  <a:pt x="14816" y="20461"/>
                </a:lnTo>
                <a:lnTo>
                  <a:pt x="14600" y="20616"/>
                </a:lnTo>
                <a:lnTo>
                  <a:pt x="14488" y="20538"/>
                </a:lnTo>
                <a:lnTo>
                  <a:pt x="14450" y="20316"/>
                </a:lnTo>
                <a:lnTo>
                  <a:pt x="14338" y="20022"/>
                </a:lnTo>
                <a:lnTo>
                  <a:pt x="14161" y="20100"/>
                </a:lnTo>
                <a:lnTo>
                  <a:pt x="14016" y="20538"/>
                </a:lnTo>
                <a:lnTo>
                  <a:pt x="13761" y="20538"/>
                </a:lnTo>
                <a:lnTo>
                  <a:pt x="13688" y="20461"/>
                </a:lnTo>
                <a:lnTo>
                  <a:pt x="13466" y="20022"/>
                </a:lnTo>
                <a:lnTo>
                  <a:pt x="13322" y="19661"/>
                </a:lnTo>
                <a:lnTo>
                  <a:pt x="13283" y="19438"/>
                </a:lnTo>
                <a:lnTo>
                  <a:pt x="13177" y="19583"/>
                </a:lnTo>
                <a:lnTo>
                  <a:pt x="13100" y="19583"/>
                </a:lnTo>
                <a:lnTo>
                  <a:pt x="13066" y="19877"/>
                </a:lnTo>
                <a:lnTo>
                  <a:pt x="12994" y="20100"/>
                </a:lnTo>
                <a:lnTo>
                  <a:pt x="12955" y="20244"/>
                </a:lnTo>
                <a:lnTo>
                  <a:pt x="12844" y="20244"/>
                </a:lnTo>
                <a:lnTo>
                  <a:pt x="12738" y="20100"/>
                </a:lnTo>
                <a:lnTo>
                  <a:pt x="12627" y="19877"/>
                </a:lnTo>
                <a:lnTo>
                  <a:pt x="12188" y="20100"/>
                </a:lnTo>
                <a:lnTo>
                  <a:pt x="11822" y="20316"/>
                </a:lnTo>
                <a:lnTo>
                  <a:pt x="11388" y="20616"/>
                </a:lnTo>
                <a:lnTo>
                  <a:pt x="11277" y="20616"/>
                </a:lnTo>
                <a:lnTo>
                  <a:pt x="11061" y="20461"/>
                </a:lnTo>
                <a:lnTo>
                  <a:pt x="11022" y="20461"/>
                </a:lnTo>
                <a:lnTo>
                  <a:pt x="11022" y="20538"/>
                </a:lnTo>
                <a:lnTo>
                  <a:pt x="10983" y="20761"/>
                </a:lnTo>
                <a:lnTo>
                  <a:pt x="10911" y="20833"/>
                </a:lnTo>
                <a:lnTo>
                  <a:pt x="10655" y="20833"/>
                </a:lnTo>
                <a:lnTo>
                  <a:pt x="10550" y="20977"/>
                </a:lnTo>
                <a:lnTo>
                  <a:pt x="10472" y="21055"/>
                </a:lnTo>
                <a:lnTo>
                  <a:pt x="10472" y="21200"/>
                </a:lnTo>
                <a:lnTo>
                  <a:pt x="10550" y="21416"/>
                </a:lnTo>
                <a:lnTo>
                  <a:pt x="10255" y="21416"/>
                </a:lnTo>
                <a:lnTo>
                  <a:pt x="9961" y="21272"/>
                </a:lnTo>
                <a:lnTo>
                  <a:pt x="9633" y="21055"/>
                </a:lnTo>
                <a:lnTo>
                  <a:pt x="9272" y="20761"/>
                </a:lnTo>
                <a:lnTo>
                  <a:pt x="9161" y="20538"/>
                </a:lnTo>
                <a:lnTo>
                  <a:pt x="9088" y="20461"/>
                </a:lnTo>
                <a:lnTo>
                  <a:pt x="8938" y="20461"/>
                </a:lnTo>
                <a:lnTo>
                  <a:pt x="8577" y="20100"/>
                </a:lnTo>
                <a:lnTo>
                  <a:pt x="8394" y="20022"/>
                </a:lnTo>
                <a:lnTo>
                  <a:pt x="7916" y="20022"/>
                </a:lnTo>
                <a:lnTo>
                  <a:pt x="7666" y="20100"/>
                </a:lnTo>
                <a:lnTo>
                  <a:pt x="7333" y="20100"/>
                </a:lnTo>
                <a:lnTo>
                  <a:pt x="6900" y="20022"/>
                </a:lnTo>
                <a:lnTo>
                  <a:pt x="6566" y="19805"/>
                </a:lnTo>
                <a:lnTo>
                  <a:pt x="6422" y="19661"/>
                </a:lnTo>
                <a:lnTo>
                  <a:pt x="6311" y="19583"/>
                </a:lnTo>
                <a:lnTo>
                  <a:pt x="5400" y="19583"/>
                </a:lnTo>
                <a:lnTo>
                  <a:pt x="5183" y="19366"/>
                </a:lnTo>
                <a:lnTo>
                  <a:pt x="5038" y="19000"/>
                </a:lnTo>
                <a:lnTo>
                  <a:pt x="4450" y="19000"/>
                </a:lnTo>
                <a:lnTo>
                  <a:pt x="4161" y="18850"/>
                </a:lnTo>
                <a:lnTo>
                  <a:pt x="3938" y="19144"/>
                </a:lnTo>
                <a:lnTo>
                  <a:pt x="3905" y="19144"/>
                </a:lnTo>
                <a:lnTo>
                  <a:pt x="4016" y="18850"/>
                </a:lnTo>
                <a:lnTo>
                  <a:pt x="3794" y="18627"/>
                </a:lnTo>
                <a:lnTo>
                  <a:pt x="3755" y="18483"/>
                </a:lnTo>
                <a:lnTo>
                  <a:pt x="3650" y="18483"/>
                </a:lnTo>
                <a:lnTo>
                  <a:pt x="3466" y="18627"/>
                </a:lnTo>
                <a:lnTo>
                  <a:pt x="3355" y="18705"/>
                </a:lnTo>
                <a:lnTo>
                  <a:pt x="3250" y="18922"/>
                </a:lnTo>
                <a:lnTo>
                  <a:pt x="3100" y="19144"/>
                </a:lnTo>
                <a:lnTo>
                  <a:pt x="2661" y="19144"/>
                </a:lnTo>
                <a:lnTo>
                  <a:pt x="2261" y="19583"/>
                </a:lnTo>
                <a:lnTo>
                  <a:pt x="1822" y="20100"/>
                </a:lnTo>
                <a:lnTo>
                  <a:pt x="1166" y="21416"/>
                </a:lnTo>
                <a:lnTo>
                  <a:pt x="550" y="21416"/>
                </a:lnTo>
                <a:lnTo>
                  <a:pt x="366" y="22155"/>
                </a:lnTo>
                <a:lnTo>
                  <a:pt x="583" y="22372"/>
                </a:lnTo>
                <a:lnTo>
                  <a:pt x="950" y="22594"/>
                </a:lnTo>
                <a:lnTo>
                  <a:pt x="1055" y="22811"/>
                </a:lnTo>
                <a:lnTo>
                  <a:pt x="1166" y="23105"/>
                </a:lnTo>
                <a:lnTo>
                  <a:pt x="1238" y="23472"/>
                </a:lnTo>
                <a:lnTo>
                  <a:pt x="1350" y="23550"/>
                </a:lnTo>
                <a:lnTo>
                  <a:pt x="1750" y="23988"/>
                </a:lnTo>
                <a:lnTo>
                  <a:pt x="1933" y="24277"/>
                </a:lnTo>
                <a:lnTo>
                  <a:pt x="2044" y="24716"/>
                </a:lnTo>
                <a:lnTo>
                  <a:pt x="1388" y="24716"/>
                </a:lnTo>
                <a:lnTo>
                  <a:pt x="1277" y="24494"/>
                </a:lnTo>
                <a:lnTo>
                  <a:pt x="1277" y="24205"/>
                </a:lnTo>
                <a:lnTo>
                  <a:pt x="1055" y="24205"/>
                </a:lnTo>
                <a:lnTo>
                  <a:pt x="550" y="24716"/>
                </a:lnTo>
                <a:lnTo>
                  <a:pt x="0" y="25155"/>
                </a:lnTo>
                <a:lnTo>
                  <a:pt x="105" y="25450"/>
                </a:lnTo>
                <a:lnTo>
                  <a:pt x="366" y="25594"/>
                </a:lnTo>
                <a:lnTo>
                  <a:pt x="327" y="25822"/>
                </a:lnTo>
                <a:lnTo>
                  <a:pt x="327" y="25894"/>
                </a:lnTo>
                <a:lnTo>
                  <a:pt x="366" y="26111"/>
                </a:lnTo>
                <a:lnTo>
                  <a:pt x="438" y="26261"/>
                </a:lnTo>
                <a:lnTo>
                  <a:pt x="472" y="26483"/>
                </a:lnTo>
                <a:lnTo>
                  <a:pt x="1238" y="26483"/>
                </a:lnTo>
                <a:lnTo>
                  <a:pt x="1350" y="26550"/>
                </a:lnTo>
                <a:lnTo>
                  <a:pt x="1461" y="26700"/>
                </a:lnTo>
                <a:lnTo>
                  <a:pt x="1605" y="26700"/>
                </a:lnTo>
                <a:lnTo>
                  <a:pt x="1750" y="26550"/>
                </a:lnTo>
                <a:lnTo>
                  <a:pt x="1861" y="26483"/>
                </a:lnTo>
                <a:lnTo>
                  <a:pt x="1966" y="26333"/>
                </a:lnTo>
                <a:lnTo>
                  <a:pt x="2077" y="26261"/>
                </a:lnTo>
                <a:lnTo>
                  <a:pt x="2261" y="26261"/>
                </a:lnTo>
                <a:lnTo>
                  <a:pt x="2261" y="26550"/>
                </a:lnTo>
                <a:lnTo>
                  <a:pt x="2188" y="26550"/>
                </a:lnTo>
                <a:lnTo>
                  <a:pt x="2077" y="26700"/>
                </a:lnTo>
                <a:lnTo>
                  <a:pt x="2188" y="26844"/>
                </a:lnTo>
                <a:lnTo>
                  <a:pt x="2300" y="27211"/>
                </a:lnTo>
                <a:lnTo>
                  <a:pt x="2261" y="27288"/>
                </a:lnTo>
                <a:lnTo>
                  <a:pt x="2188" y="27505"/>
                </a:lnTo>
                <a:lnTo>
                  <a:pt x="1861" y="27727"/>
                </a:lnTo>
                <a:lnTo>
                  <a:pt x="1388" y="28166"/>
                </a:lnTo>
                <a:lnTo>
                  <a:pt x="1127" y="28311"/>
                </a:lnTo>
                <a:lnTo>
                  <a:pt x="838" y="28461"/>
                </a:lnTo>
                <a:lnTo>
                  <a:pt x="583" y="28900"/>
                </a:lnTo>
                <a:lnTo>
                  <a:pt x="550" y="29122"/>
                </a:lnTo>
                <a:lnTo>
                  <a:pt x="472" y="29483"/>
                </a:lnTo>
                <a:lnTo>
                  <a:pt x="694" y="29927"/>
                </a:lnTo>
                <a:lnTo>
                  <a:pt x="838" y="30077"/>
                </a:lnTo>
                <a:lnTo>
                  <a:pt x="950" y="30438"/>
                </a:lnTo>
                <a:lnTo>
                  <a:pt x="805" y="30516"/>
                </a:lnTo>
                <a:lnTo>
                  <a:pt x="1166" y="31177"/>
                </a:lnTo>
                <a:lnTo>
                  <a:pt x="1388" y="31538"/>
                </a:lnTo>
                <a:lnTo>
                  <a:pt x="1605" y="31616"/>
                </a:lnTo>
                <a:lnTo>
                  <a:pt x="1822" y="31177"/>
                </a:lnTo>
                <a:lnTo>
                  <a:pt x="1861" y="31322"/>
                </a:lnTo>
                <a:lnTo>
                  <a:pt x="1933" y="31394"/>
                </a:lnTo>
                <a:lnTo>
                  <a:pt x="1933" y="32494"/>
                </a:lnTo>
                <a:lnTo>
                  <a:pt x="2044" y="32716"/>
                </a:lnTo>
                <a:lnTo>
                  <a:pt x="2155" y="32572"/>
                </a:lnTo>
                <a:lnTo>
                  <a:pt x="2188" y="32494"/>
                </a:lnTo>
                <a:lnTo>
                  <a:pt x="2338" y="32494"/>
                </a:lnTo>
                <a:lnTo>
                  <a:pt x="2338" y="32127"/>
                </a:lnTo>
                <a:lnTo>
                  <a:pt x="2627" y="32494"/>
                </a:lnTo>
                <a:lnTo>
                  <a:pt x="2955" y="32788"/>
                </a:lnTo>
                <a:lnTo>
                  <a:pt x="2994" y="32350"/>
                </a:lnTo>
                <a:lnTo>
                  <a:pt x="3138" y="32494"/>
                </a:lnTo>
                <a:lnTo>
                  <a:pt x="3322" y="32572"/>
                </a:lnTo>
                <a:lnTo>
                  <a:pt x="3538" y="32494"/>
                </a:lnTo>
                <a:lnTo>
                  <a:pt x="3755" y="32272"/>
                </a:lnTo>
                <a:lnTo>
                  <a:pt x="3938" y="32272"/>
                </a:lnTo>
                <a:lnTo>
                  <a:pt x="3794" y="32572"/>
                </a:lnTo>
                <a:lnTo>
                  <a:pt x="3683" y="32933"/>
                </a:lnTo>
                <a:lnTo>
                  <a:pt x="3538" y="33300"/>
                </a:lnTo>
                <a:lnTo>
                  <a:pt x="3355" y="33672"/>
                </a:lnTo>
                <a:lnTo>
                  <a:pt x="2883" y="34177"/>
                </a:lnTo>
                <a:lnTo>
                  <a:pt x="2627" y="34616"/>
                </a:lnTo>
                <a:lnTo>
                  <a:pt x="2444" y="34911"/>
                </a:lnTo>
                <a:lnTo>
                  <a:pt x="2338" y="35133"/>
                </a:lnTo>
                <a:lnTo>
                  <a:pt x="2044" y="35133"/>
                </a:lnTo>
                <a:lnTo>
                  <a:pt x="1861" y="35283"/>
                </a:lnTo>
                <a:lnTo>
                  <a:pt x="1750" y="35505"/>
                </a:lnTo>
                <a:lnTo>
                  <a:pt x="1716" y="35722"/>
                </a:lnTo>
                <a:lnTo>
                  <a:pt x="1500" y="36161"/>
                </a:lnTo>
                <a:lnTo>
                  <a:pt x="1350" y="36233"/>
                </a:lnTo>
                <a:lnTo>
                  <a:pt x="1166" y="36233"/>
                </a:lnTo>
                <a:lnTo>
                  <a:pt x="1055" y="36311"/>
                </a:lnTo>
                <a:lnTo>
                  <a:pt x="950" y="36527"/>
                </a:lnTo>
                <a:lnTo>
                  <a:pt x="1127" y="36672"/>
                </a:lnTo>
                <a:lnTo>
                  <a:pt x="1277" y="36527"/>
                </a:lnTo>
                <a:lnTo>
                  <a:pt x="1572" y="36311"/>
                </a:lnTo>
                <a:lnTo>
                  <a:pt x="1822" y="35944"/>
                </a:lnTo>
                <a:lnTo>
                  <a:pt x="1933" y="35794"/>
                </a:lnTo>
                <a:lnTo>
                  <a:pt x="2077" y="35722"/>
                </a:lnTo>
                <a:lnTo>
                  <a:pt x="2627" y="35505"/>
                </a:lnTo>
                <a:lnTo>
                  <a:pt x="2883" y="35283"/>
                </a:lnTo>
                <a:lnTo>
                  <a:pt x="3066" y="35066"/>
                </a:lnTo>
                <a:lnTo>
                  <a:pt x="3211" y="34766"/>
                </a:lnTo>
                <a:lnTo>
                  <a:pt x="3650" y="34327"/>
                </a:lnTo>
                <a:lnTo>
                  <a:pt x="3794" y="33961"/>
                </a:lnTo>
                <a:lnTo>
                  <a:pt x="3905" y="33672"/>
                </a:lnTo>
                <a:lnTo>
                  <a:pt x="4016" y="33450"/>
                </a:lnTo>
                <a:lnTo>
                  <a:pt x="4127" y="33300"/>
                </a:lnTo>
                <a:lnTo>
                  <a:pt x="4272" y="33227"/>
                </a:lnTo>
                <a:lnTo>
                  <a:pt x="4488" y="33011"/>
                </a:lnTo>
                <a:lnTo>
                  <a:pt x="4594" y="32788"/>
                </a:lnTo>
                <a:lnTo>
                  <a:pt x="4672" y="32350"/>
                </a:lnTo>
                <a:lnTo>
                  <a:pt x="4672" y="31688"/>
                </a:lnTo>
                <a:lnTo>
                  <a:pt x="4744" y="31394"/>
                </a:lnTo>
                <a:lnTo>
                  <a:pt x="5072" y="30733"/>
                </a:lnTo>
                <a:lnTo>
                  <a:pt x="5400" y="30222"/>
                </a:lnTo>
                <a:lnTo>
                  <a:pt x="5544" y="30000"/>
                </a:lnTo>
                <a:lnTo>
                  <a:pt x="5838" y="30000"/>
                </a:lnTo>
                <a:lnTo>
                  <a:pt x="5838" y="30222"/>
                </a:lnTo>
                <a:lnTo>
                  <a:pt x="5622" y="30438"/>
                </a:lnTo>
                <a:lnTo>
                  <a:pt x="5472" y="30661"/>
                </a:lnTo>
                <a:lnTo>
                  <a:pt x="5366" y="30955"/>
                </a:lnTo>
                <a:lnTo>
                  <a:pt x="5288" y="31394"/>
                </a:lnTo>
                <a:lnTo>
                  <a:pt x="5288" y="31616"/>
                </a:lnTo>
                <a:lnTo>
                  <a:pt x="5255" y="31688"/>
                </a:lnTo>
                <a:lnTo>
                  <a:pt x="5255" y="31911"/>
                </a:lnTo>
                <a:lnTo>
                  <a:pt x="5366" y="31911"/>
                </a:lnTo>
                <a:lnTo>
                  <a:pt x="5622" y="31833"/>
                </a:lnTo>
                <a:lnTo>
                  <a:pt x="5988" y="31538"/>
                </a:lnTo>
                <a:lnTo>
                  <a:pt x="6311" y="31100"/>
                </a:lnTo>
                <a:lnTo>
                  <a:pt x="6533" y="30661"/>
                </a:lnTo>
                <a:lnTo>
                  <a:pt x="6422" y="30294"/>
                </a:lnTo>
                <a:lnTo>
                  <a:pt x="6900" y="30000"/>
                </a:lnTo>
                <a:lnTo>
                  <a:pt x="7044" y="30438"/>
                </a:lnTo>
                <a:lnTo>
                  <a:pt x="7372" y="30733"/>
                </a:lnTo>
                <a:lnTo>
                  <a:pt x="7955" y="31177"/>
                </a:lnTo>
                <a:lnTo>
                  <a:pt x="8650" y="31177"/>
                </a:lnTo>
                <a:lnTo>
                  <a:pt x="8938" y="31394"/>
                </a:lnTo>
                <a:lnTo>
                  <a:pt x="9455" y="31688"/>
                </a:lnTo>
                <a:lnTo>
                  <a:pt x="9672" y="31911"/>
                </a:lnTo>
                <a:lnTo>
                  <a:pt x="10111" y="32788"/>
                </a:lnTo>
                <a:lnTo>
                  <a:pt x="10255" y="32933"/>
                </a:lnTo>
                <a:lnTo>
                  <a:pt x="10327" y="32788"/>
                </a:lnTo>
                <a:lnTo>
                  <a:pt x="10366" y="32788"/>
                </a:lnTo>
                <a:lnTo>
                  <a:pt x="10438" y="32494"/>
                </a:lnTo>
                <a:lnTo>
                  <a:pt x="10583" y="32716"/>
                </a:lnTo>
                <a:lnTo>
                  <a:pt x="10655" y="32788"/>
                </a:lnTo>
                <a:lnTo>
                  <a:pt x="10911" y="32788"/>
                </a:lnTo>
                <a:lnTo>
                  <a:pt x="11022" y="33011"/>
                </a:lnTo>
                <a:lnTo>
                  <a:pt x="10911" y="33155"/>
                </a:lnTo>
                <a:lnTo>
                  <a:pt x="10872" y="33450"/>
                </a:lnTo>
                <a:lnTo>
                  <a:pt x="10983" y="33738"/>
                </a:lnTo>
                <a:lnTo>
                  <a:pt x="11061" y="33888"/>
                </a:lnTo>
                <a:lnTo>
                  <a:pt x="11244" y="33516"/>
                </a:lnTo>
                <a:lnTo>
                  <a:pt x="11388" y="33516"/>
                </a:lnTo>
                <a:lnTo>
                  <a:pt x="11388" y="33888"/>
                </a:lnTo>
                <a:lnTo>
                  <a:pt x="11277" y="34111"/>
                </a:lnTo>
                <a:lnTo>
                  <a:pt x="11244" y="34111"/>
                </a:lnTo>
                <a:lnTo>
                  <a:pt x="11166" y="34177"/>
                </a:lnTo>
                <a:lnTo>
                  <a:pt x="11244" y="34550"/>
                </a:lnTo>
                <a:lnTo>
                  <a:pt x="11277" y="34550"/>
                </a:lnTo>
                <a:lnTo>
                  <a:pt x="11388" y="34616"/>
                </a:lnTo>
                <a:lnTo>
                  <a:pt x="11677" y="34616"/>
                </a:lnTo>
                <a:lnTo>
                  <a:pt x="11750" y="34766"/>
                </a:lnTo>
                <a:lnTo>
                  <a:pt x="11750" y="35283"/>
                </a:lnTo>
                <a:lnTo>
                  <a:pt x="11822" y="35505"/>
                </a:lnTo>
                <a:lnTo>
                  <a:pt x="11933" y="35794"/>
                </a:lnTo>
                <a:lnTo>
                  <a:pt x="12083" y="35944"/>
                </a:lnTo>
                <a:lnTo>
                  <a:pt x="12261" y="36011"/>
                </a:lnTo>
                <a:lnTo>
                  <a:pt x="12372" y="36011"/>
                </a:lnTo>
                <a:lnTo>
                  <a:pt x="12405" y="36161"/>
                </a:lnTo>
                <a:lnTo>
                  <a:pt x="12483" y="36311"/>
                </a:lnTo>
                <a:lnTo>
                  <a:pt x="12483" y="37188"/>
                </a:lnTo>
                <a:lnTo>
                  <a:pt x="12555" y="37405"/>
                </a:lnTo>
                <a:lnTo>
                  <a:pt x="12738" y="37405"/>
                </a:lnTo>
                <a:lnTo>
                  <a:pt x="12844" y="37550"/>
                </a:lnTo>
                <a:lnTo>
                  <a:pt x="12883" y="37777"/>
                </a:lnTo>
                <a:lnTo>
                  <a:pt x="12883" y="38066"/>
                </a:lnTo>
                <a:lnTo>
                  <a:pt x="12955" y="38288"/>
                </a:lnTo>
                <a:lnTo>
                  <a:pt x="13100" y="38505"/>
                </a:lnTo>
                <a:lnTo>
                  <a:pt x="13283" y="38727"/>
                </a:lnTo>
                <a:lnTo>
                  <a:pt x="13322" y="39166"/>
                </a:lnTo>
                <a:lnTo>
                  <a:pt x="13355" y="39461"/>
                </a:lnTo>
                <a:lnTo>
                  <a:pt x="13538" y="39755"/>
                </a:lnTo>
                <a:lnTo>
                  <a:pt x="13650" y="39900"/>
                </a:lnTo>
                <a:lnTo>
                  <a:pt x="13761" y="39900"/>
                </a:lnTo>
                <a:lnTo>
                  <a:pt x="13872" y="40122"/>
                </a:lnTo>
                <a:lnTo>
                  <a:pt x="14088" y="40200"/>
                </a:lnTo>
                <a:lnTo>
                  <a:pt x="14233" y="40344"/>
                </a:lnTo>
                <a:lnTo>
                  <a:pt x="14266" y="40561"/>
                </a:lnTo>
                <a:lnTo>
                  <a:pt x="14338" y="40638"/>
                </a:lnTo>
                <a:lnTo>
                  <a:pt x="14377" y="40855"/>
                </a:lnTo>
                <a:lnTo>
                  <a:pt x="14561" y="41000"/>
                </a:lnTo>
                <a:lnTo>
                  <a:pt x="14783" y="41150"/>
                </a:lnTo>
                <a:lnTo>
                  <a:pt x="14927" y="41372"/>
                </a:lnTo>
                <a:lnTo>
                  <a:pt x="15033" y="41594"/>
                </a:lnTo>
                <a:lnTo>
                  <a:pt x="15033" y="41738"/>
                </a:lnTo>
                <a:lnTo>
                  <a:pt x="15072" y="41955"/>
                </a:lnTo>
                <a:lnTo>
                  <a:pt x="15033" y="42250"/>
                </a:lnTo>
                <a:lnTo>
                  <a:pt x="14927" y="42616"/>
                </a:lnTo>
                <a:lnTo>
                  <a:pt x="14783" y="42250"/>
                </a:lnTo>
                <a:lnTo>
                  <a:pt x="14672" y="42177"/>
                </a:lnTo>
                <a:lnTo>
                  <a:pt x="14450" y="42177"/>
                </a:lnTo>
                <a:lnTo>
                  <a:pt x="14377" y="42250"/>
                </a:lnTo>
                <a:lnTo>
                  <a:pt x="14450" y="42688"/>
                </a:lnTo>
                <a:lnTo>
                  <a:pt x="14561" y="42911"/>
                </a:lnTo>
                <a:lnTo>
                  <a:pt x="14672" y="43200"/>
                </a:lnTo>
                <a:lnTo>
                  <a:pt x="14672" y="44233"/>
                </a:lnTo>
                <a:lnTo>
                  <a:pt x="14450" y="45694"/>
                </a:lnTo>
                <a:lnTo>
                  <a:pt x="14450" y="45916"/>
                </a:lnTo>
                <a:lnTo>
                  <a:pt x="14488" y="46211"/>
                </a:lnTo>
                <a:lnTo>
                  <a:pt x="14561" y="46650"/>
                </a:lnTo>
                <a:lnTo>
                  <a:pt x="14561" y="47750"/>
                </a:lnTo>
                <a:lnTo>
                  <a:pt x="14600" y="48188"/>
                </a:lnTo>
                <a:lnTo>
                  <a:pt x="14450" y="48483"/>
                </a:lnTo>
                <a:lnTo>
                  <a:pt x="14488" y="48627"/>
                </a:lnTo>
                <a:lnTo>
                  <a:pt x="14816" y="49805"/>
                </a:lnTo>
                <a:lnTo>
                  <a:pt x="14961" y="50244"/>
                </a:lnTo>
                <a:lnTo>
                  <a:pt x="15072" y="50461"/>
                </a:lnTo>
                <a:lnTo>
                  <a:pt x="15183" y="50461"/>
                </a:lnTo>
                <a:lnTo>
                  <a:pt x="15183" y="51055"/>
                </a:lnTo>
                <a:lnTo>
                  <a:pt x="15288" y="51638"/>
                </a:lnTo>
                <a:lnTo>
                  <a:pt x="15472" y="52077"/>
                </a:lnTo>
                <a:lnTo>
                  <a:pt x="15622" y="52594"/>
                </a:lnTo>
                <a:lnTo>
                  <a:pt x="15694" y="52888"/>
                </a:lnTo>
                <a:lnTo>
                  <a:pt x="15694" y="53033"/>
                </a:lnTo>
                <a:lnTo>
                  <a:pt x="15727" y="53105"/>
                </a:lnTo>
                <a:lnTo>
                  <a:pt x="16055" y="53327"/>
                </a:lnTo>
                <a:lnTo>
                  <a:pt x="16422" y="53766"/>
                </a:lnTo>
                <a:lnTo>
                  <a:pt x="16750" y="54055"/>
                </a:lnTo>
                <a:lnTo>
                  <a:pt x="16861" y="54427"/>
                </a:lnTo>
                <a:lnTo>
                  <a:pt x="16894" y="54650"/>
                </a:lnTo>
                <a:lnTo>
                  <a:pt x="16894" y="54866"/>
                </a:lnTo>
                <a:lnTo>
                  <a:pt x="17005" y="55383"/>
                </a:lnTo>
                <a:lnTo>
                  <a:pt x="17188" y="55894"/>
                </a:lnTo>
                <a:lnTo>
                  <a:pt x="17261" y="56550"/>
                </a:lnTo>
                <a:lnTo>
                  <a:pt x="17338" y="56772"/>
                </a:lnTo>
                <a:lnTo>
                  <a:pt x="17372" y="56988"/>
                </a:lnTo>
                <a:lnTo>
                  <a:pt x="17700" y="57650"/>
                </a:lnTo>
                <a:lnTo>
                  <a:pt x="17994" y="58311"/>
                </a:lnTo>
                <a:lnTo>
                  <a:pt x="17994" y="58461"/>
                </a:lnTo>
                <a:lnTo>
                  <a:pt x="17772" y="58461"/>
                </a:lnTo>
                <a:lnTo>
                  <a:pt x="17883" y="58683"/>
                </a:lnTo>
                <a:lnTo>
                  <a:pt x="17994" y="58827"/>
                </a:lnTo>
                <a:lnTo>
                  <a:pt x="18138" y="58900"/>
                </a:lnTo>
                <a:lnTo>
                  <a:pt x="18283" y="59122"/>
                </a:lnTo>
                <a:lnTo>
                  <a:pt x="18611" y="59927"/>
                </a:lnTo>
                <a:lnTo>
                  <a:pt x="18611" y="60516"/>
                </a:lnTo>
                <a:lnTo>
                  <a:pt x="19050" y="61394"/>
                </a:lnTo>
                <a:lnTo>
                  <a:pt x="19200" y="61394"/>
                </a:lnTo>
                <a:lnTo>
                  <a:pt x="19377" y="61911"/>
                </a:lnTo>
                <a:lnTo>
                  <a:pt x="19416" y="61833"/>
                </a:lnTo>
                <a:lnTo>
                  <a:pt x="19488" y="61616"/>
                </a:lnTo>
                <a:lnTo>
                  <a:pt x="19377" y="61322"/>
                </a:lnTo>
                <a:lnTo>
                  <a:pt x="19305" y="61177"/>
                </a:lnTo>
                <a:lnTo>
                  <a:pt x="19272" y="61177"/>
                </a:lnTo>
                <a:lnTo>
                  <a:pt x="19088" y="60955"/>
                </a:lnTo>
                <a:lnTo>
                  <a:pt x="18977" y="60516"/>
                </a:lnTo>
                <a:lnTo>
                  <a:pt x="18833" y="59705"/>
                </a:lnTo>
                <a:lnTo>
                  <a:pt x="18794" y="59338"/>
                </a:lnTo>
                <a:lnTo>
                  <a:pt x="18683" y="59122"/>
                </a:lnTo>
                <a:lnTo>
                  <a:pt x="18577" y="58827"/>
                </a:lnTo>
                <a:lnTo>
                  <a:pt x="18361" y="57944"/>
                </a:lnTo>
                <a:lnTo>
                  <a:pt x="18177" y="57433"/>
                </a:lnTo>
                <a:lnTo>
                  <a:pt x="18027" y="57211"/>
                </a:lnTo>
                <a:lnTo>
                  <a:pt x="17916" y="57066"/>
                </a:lnTo>
                <a:lnTo>
                  <a:pt x="17883" y="56844"/>
                </a:lnTo>
                <a:lnTo>
                  <a:pt x="17700" y="56261"/>
                </a:lnTo>
                <a:lnTo>
                  <a:pt x="17661" y="56044"/>
                </a:lnTo>
                <a:lnTo>
                  <a:pt x="17661" y="55383"/>
                </a:lnTo>
                <a:lnTo>
                  <a:pt x="17772" y="55450"/>
                </a:lnTo>
                <a:lnTo>
                  <a:pt x="17916" y="55594"/>
                </a:lnTo>
                <a:lnTo>
                  <a:pt x="18177" y="55822"/>
                </a:lnTo>
                <a:lnTo>
                  <a:pt x="18250" y="55894"/>
                </a:lnTo>
                <a:lnTo>
                  <a:pt x="18283" y="56261"/>
                </a:lnTo>
                <a:lnTo>
                  <a:pt x="18361" y="56483"/>
                </a:lnTo>
                <a:lnTo>
                  <a:pt x="18394" y="56700"/>
                </a:lnTo>
                <a:lnTo>
                  <a:pt x="18466" y="56844"/>
                </a:lnTo>
                <a:lnTo>
                  <a:pt x="18466" y="57066"/>
                </a:lnTo>
                <a:lnTo>
                  <a:pt x="18505" y="57288"/>
                </a:lnTo>
                <a:lnTo>
                  <a:pt x="18577" y="57433"/>
                </a:lnTo>
                <a:lnTo>
                  <a:pt x="18938" y="58311"/>
                </a:lnTo>
                <a:lnTo>
                  <a:pt x="19088" y="58311"/>
                </a:lnTo>
                <a:lnTo>
                  <a:pt x="19088" y="58461"/>
                </a:lnTo>
                <a:lnTo>
                  <a:pt x="19305" y="58900"/>
                </a:lnTo>
                <a:lnTo>
                  <a:pt x="19488" y="59044"/>
                </a:lnTo>
                <a:lnTo>
                  <a:pt x="19594" y="59338"/>
                </a:lnTo>
                <a:lnTo>
                  <a:pt x="19594" y="59927"/>
                </a:lnTo>
                <a:lnTo>
                  <a:pt x="19633" y="60000"/>
                </a:lnTo>
                <a:lnTo>
                  <a:pt x="19855" y="60294"/>
                </a:lnTo>
                <a:lnTo>
                  <a:pt x="20072" y="60661"/>
                </a:lnTo>
                <a:lnTo>
                  <a:pt x="20472" y="61538"/>
                </a:lnTo>
                <a:lnTo>
                  <a:pt x="20694" y="62055"/>
                </a:lnTo>
                <a:lnTo>
                  <a:pt x="20877" y="62716"/>
                </a:lnTo>
                <a:lnTo>
                  <a:pt x="20911" y="62933"/>
                </a:lnTo>
                <a:lnTo>
                  <a:pt x="20988" y="63011"/>
                </a:lnTo>
                <a:lnTo>
                  <a:pt x="20988" y="63300"/>
                </a:lnTo>
                <a:lnTo>
                  <a:pt x="20911" y="63516"/>
                </a:lnTo>
                <a:lnTo>
                  <a:pt x="20877" y="63666"/>
                </a:lnTo>
                <a:lnTo>
                  <a:pt x="20877" y="63888"/>
                </a:lnTo>
                <a:lnTo>
                  <a:pt x="20911" y="64177"/>
                </a:lnTo>
                <a:lnTo>
                  <a:pt x="20988" y="64327"/>
                </a:lnTo>
                <a:lnTo>
                  <a:pt x="21022" y="64327"/>
                </a:lnTo>
                <a:lnTo>
                  <a:pt x="21133" y="64550"/>
                </a:lnTo>
                <a:lnTo>
                  <a:pt x="21277" y="64766"/>
                </a:lnTo>
                <a:lnTo>
                  <a:pt x="21461" y="64911"/>
                </a:lnTo>
                <a:lnTo>
                  <a:pt x="21566" y="65066"/>
                </a:lnTo>
                <a:lnTo>
                  <a:pt x="21716" y="65283"/>
                </a:lnTo>
                <a:lnTo>
                  <a:pt x="21900" y="65355"/>
                </a:lnTo>
                <a:lnTo>
                  <a:pt x="22077" y="65505"/>
                </a:lnTo>
                <a:lnTo>
                  <a:pt x="22300" y="65794"/>
                </a:lnTo>
                <a:lnTo>
                  <a:pt x="22372" y="65944"/>
                </a:lnTo>
                <a:lnTo>
                  <a:pt x="22483" y="66011"/>
                </a:lnTo>
                <a:lnTo>
                  <a:pt x="22738" y="66011"/>
                </a:lnTo>
                <a:lnTo>
                  <a:pt x="22772" y="66161"/>
                </a:lnTo>
                <a:lnTo>
                  <a:pt x="23100" y="66455"/>
                </a:lnTo>
                <a:lnTo>
                  <a:pt x="23322" y="66672"/>
                </a:lnTo>
                <a:lnTo>
                  <a:pt x="23505" y="66750"/>
                </a:lnTo>
                <a:lnTo>
                  <a:pt x="23577" y="66750"/>
                </a:lnTo>
                <a:lnTo>
                  <a:pt x="23761" y="66894"/>
                </a:lnTo>
                <a:lnTo>
                  <a:pt x="23866" y="66966"/>
                </a:lnTo>
                <a:lnTo>
                  <a:pt x="23977" y="67111"/>
                </a:lnTo>
                <a:lnTo>
                  <a:pt x="24122" y="66966"/>
                </a:lnTo>
                <a:lnTo>
                  <a:pt x="24194" y="66750"/>
                </a:lnTo>
                <a:lnTo>
                  <a:pt x="24305" y="66672"/>
                </a:lnTo>
                <a:lnTo>
                  <a:pt x="24455" y="66527"/>
                </a:lnTo>
                <a:lnTo>
                  <a:pt x="24561" y="66672"/>
                </a:lnTo>
                <a:lnTo>
                  <a:pt x="24672" y="66750"/>
                </a:lnTo>
                <a:lnTo>
                  <a:pt x="24777" y="66750"/>
                </a:lnTo>
                <a:lnTo>
                  <a:pt x="24927" y="66966"/>
                </a:lnTo>
                <a:lnTo>
                  <a:pt x="25255" y="67627"/>
                </a:lnTo>
                <a:lnTo>
                  <a:pt x="25472" y="67922"/>
                </a:lnTo>
                <a:lnTo>
                  <a:pt x="25800" y="68144"/>
                </a:lnTo>
                <a:lnTo>
                  <a:pt x="25950" y="68144"/>
                </a:lnTo>
                <a:lnTo>
                  <a:pt x="26094" y="68288"/>
                </a:lnTo>
                <a:lnTo>
                  <a:pt x="26316" y="68583"/>
                </a:lnTo>
                <a:lnTo>
                  <a:pt x="26494" y="68727"/>
                </a:lnTo>
                <a:lnTo>
                  <a:pt x="26605" y="68727"/>
                </a:lnTo>
                <a:lnTo>
                  <a:pt x="26861" y="68583"/>
                </a:lnTo>
                <a:lnTo>
                  <a:pt x="26900" y="68583"/>
                </a:lnTo>
                <a:lnTo>
                  <a:pt x="26972" y="68944"/>
                </a:lnTo>
                <a:lnTo>
                  <a:pt x="27083" y="69244"/>
                </a:lnTo>
                <a:lnTo>
                  <a:pt x="27333" y="69755"/>
                </a:lnTo>
                <a:lnTo>
                  <a:pt x="27444" y="69900"/>
                </a:lnTo>
                <a:lnTo>
                  <a:pt x="27483" y="70122"/>
                </a:lnTo>
                <a:lnTo>
                  <a:pt x="27555" y="70416"/>
                </a:lnTo>
                <a:lnTo>
                  <a:pt x="27555" y="70855"/>
                </a:lnTo>
                <a:lnTo>
                  <a:pt x="27661" y="71077"/>
                </a:lnTo>
                <a:lnTo>
                  <a:pt x="27772" y="71077"/>
                </a:lnTo>
                <a:lnTo>
                  <a:pt x="27700" y="71000"/>
                </a:lnTo>
                <a:lnTo>
                  <a:pt x="27772" y="70855"/>
                </a:lnTo>
                <a:lnTo>
                  <a:pt x="27994" y="71150"/>
                </a:lnTo>
                <a:lnTo>
                  <a:pt x="28211" y="71516"/>
                </a:lnTo>
                <a:lnTo>
                  <a:pt x="28250" y="71811"/>
                </a:lnTo>
                <a:lnTo>
                  <a:pt x="28283" y="71955"/>
                </a:lnTo>
                <a:lnTo>
                  <a:pt x="28394" y="72033"/>
                </a:lnTo>
                <a:lnTo>
                  <a:pt x="28466" y="72177"/>
                </a:lnTo>
                <a:lnTo>
                  <a:pt x="28833" y="72177"/>
                </a:lnTo>
                <a:lnTo>
                  <a:pt x="29016" y="72616"/>
                </a:lnTo>
                <a:lnTo>
                  <a:pt x="29088" y="72688"/>
                </a:lnTo>
                <a:lnTo>
                  <a:pt x="29194" y="72761"/>
                </a:lnTo>
                <a:lnTo>
                  <a:pt x="29305" y="72688"/>
                </a:lnTo>
                <a:lnTo>
                  <a:pt x="29416" y="72472"/>
                </a:lnTo>
                <a:lnTo>
                  <a:pt x="29305" y="72250"/>
                </a:lnTo>
                <a:lnTo>
                  <a:pt x="29377" y="72033"/>
                </a:lnTo>
                <a:lnTo>
                  <a:pt x="29488" y="71811"/>
                </a:lnTo>
                <a:lnTo>
                  <a:pt x="29744" y="71594"/>
                </a:lnTo>
                <a:lnTo>
                  <a:pt x="29855" y="71811"/>
                </a:lnTo>
                <a:lnTo>
                  <a:pt x="30000" y="72033"/>
                </a:lnTo>
                <a:lnTo>
                  <a:pt x="29961" y="72177"/>
                </a:lnTo>
                <a:lnTo>
                  <a:pt x="29961" y="72250"/>
                </a:lnTo>
                <a:lnTo>
                  <a:pt x="30000" y="72394"/>
                </a:lnTo>
                <a:lnTo>
                  <a:pt x="30072" y="72472"/>
                </a:lnTo>
                <a:lnTo>
                  <a:pt x="30105" y="72416"/>
                </a:lnTo>
                <a:lnTo>
                  <a:pt x="30072" y="72616"/>
                </a:lnTo>
                <a:lnTo>
                  <a:pt x="30111" y="72761"/>
                </a:lnTo>
                <a:lnTo>
                  <a:pt x="30183" y="72983"/>
                </a:lnTo>
                <a:lnTo>
                  <a:pt x="30288" y="73133"/>
                </a:lnTo>
                <a:lnTo>
                  <a:pt x="30288" y="73788"/>
                </a:lnTo>
                <a:lnTo>
                  <a:pt x="30216" y="74083"/>
                </a:lnTo>
                <a:lnTo>
                  <a:pt x="30288" y="74305"/>
                </a:lnTo>
                <a:lnTo>
                  <a:pt x="30327" y="74594"/>
                </a:lnTo>
                <a:lnTo>
                  <a:pt x="30327" y="74744"/>
                </a:lnTo>
                <a:lnTo>
                  <a:pt x="30288" y="74966"/>
                </a:lnTo>
                <a:lnTo>
                  <a:pt x="30288" y="75033"/>
                </a:lnTo>
                <a:lnTo>
                  <a:pt x="30400" y="75183"/>
                </a:lnTo>
                <a:lnTo>
                  <a:pt x="30288" y="75472"/>
                </a:lnTo>
                <a:lnTo>
                  <a:pt x="30183" y="75694"/>
                </a:lnTo>
                <a:lnTo>
                  <a:pt x="30000" y="75772"/>
                </a:lnTo>
                <a:lnTo>
                  <a:pt x="29855" y="76133"/>
                </a:lnTo>
                <a:lnTo>
                  <a:pt x="29711" y="76800"/>
                </a:lnTo>
                <a:lnTo>
                  <a:pt x="29600" y="77088"/>
                </a:lnTo>
                <a:lnTo>
                  <a:pt x="29377" y="77088"/>
                </a:lnTo>
                <a:lnTo>
                  <a:pt x="29377" y="77750"/>
                </a:lnTo>
                <a:lnTo>
                  <a:pt x="29266" y="78044"/>
                </a:lnTo>
                <a:lnTo>
                  <a:pt x="29161" y="78266"/>
                </a:lnTo>
                <a:lnTo>
                  <a:pt x="29161" y="79144"/>
                </a:lnTo>
                <a:lnTo>
                  <a:pt x="29194" y="79361"/>
                </a:lnTo>
                <a:lnTo>
                  <a:pt x="29305" y="79438"/>
                </a:lnTo>
                <a:lnTo>
                  <a:pt x="29416" y="79361"/>
                </a:lnTo>
                <a:lnTo>
                  <a:pt x="29488" y="79438"/>
                </a:lnTo>
                <a:lnTo>
                  <a:pt x="29416" y="79661"/>
                </a:lnTo>
                <a:lnTo>
                  <a:pt x="29194" y="80100"/>
                </a:lnTo>
                <a:lnTo>
                  <a:pt x="29161" y="80316"/>
                </a:lnTo>
                <a:lnTo>
                  <a:pt x="29050" y="80538"/>
                </a:lnTo>
                <a:lnTo>
                  <a:pt x="29016" y="80977"/>
                </a:lnTo>
                <a:lnTo>
                  <a:pt x="29050" y="81272"/>
                </a:lnTo>
                <a:lnTo>
                  <a:pt x="29088" y="81638"/>
                </a:lnTo>
                <a:lnTo>
                  <a:pt x="29305" y="82155"/>
                </a:lnTo>
                <a:lnTo>
                  <a:pt x="29377" y="82222"/>
                </a:lnTo>
                <a:lnTo>
                  <a:pt x="29488" y="82372"/>
                </a:lnTo>
                <a:lnTo>
                  <a:pt x="29527" y="82666"/>
                </a:lnTo>
                <a:lnTo>
                  <a:pt x="29633" y="83033"/>
                </a:lnTo>
                <a:lnTo>
                  <a:pt x="29711" y="83105"/>
                </a:lnTo>
                <a:lnTo>
                  <a:pt x="29744" y="83250"/>
                </a:lnTo>
                <a:lnTo>
                  <a:pt x="29888" y="83766"/>
                </a:lnTo>
                <a:lnTo>
                  <a:pt x="30000" y="84494"/>
                </a:lnTo>
                <a:lnTo>
                  <a:pt x="30327" y="85594"/>
                </a:lnTo>
                <a:lnTo>
                  <a:pt x="30438" y="86044"/>
                </a:lnTo>
                <a:lnTo>
                  <a:pt x="30511" y="86261"/>
                </a:lnTo>
                <a:lnTo>
                  <a:pt x="30550" y="86483"/>
                </a:lnTo>
                <a:lnTo>
                  <a:pt x="30655" y="86700"/>
                </a:lnTo>
                <a:lnTo>
                  <a:pt x="30655" y="87505"/>
                </a:lnTo>
                <a:lnTo>
                  <a:pt x="30694" y="87650"/>
                </a:lnTo>
                <a:lnTo>
                  <a:pt x="31022" y="88166"/>
                </a:lnTo>
                <a:lnTo>
                  <a:pt x="31205" y="88461"/>
                </a:lnTo>
                <a:lnTo>
                  <a:pt x="31388" y="88605"/>
                </a:lnTo>
                <a:lnTo>
                  <a:pt x="31605" y="88827"/>
                </a:lnTo>
                <a:lnTo>
                  <a:pt x="31788" y="89122"/>
                </a:lnTo>
                <a:lnTo>
                  <a:pt x="31894" y="89266"/>
                </a:lnTo>
                <a:lnTo>
                  <a:pt x="32005" y="89338"/>
                </a:lnTo>
                <a:lnTo>
                  <a:pt x="32261" y="89483"/>
                </a:lnTo>
                <a:lnTo>
                  <a:pt x="32372" y="89705"/>
                </a:lnTo>
                <a:lnTo>
                  <a:pt x="32516" y="89927"/>
                </a:lnTo>
                <a:lnTo>
                  <a:pt x="32627" y="90222"/>
                </a:lnTo>
                <a:lnTo>
                  <a:pt x="32738" y="90661"/>
                </a:lnTo>
                <a:lnTo>
                  <a:pt x="32811" y="91616"/>
                </a:lnTo>
                <a:lnTo>
                  <a:pt x="32844" y="92494"/>
                </a:lnTo>
                <a:lnTo>
                  <a:pt x="32811" y="93227"/>
                </a:lnTo>
                <a:lnTo>
                  <a:pt x="32738" y="93888"/>
                </a:lnTo>
                <a:lnTo>
                  <a:pt x="32738" y="94911"/>
                </a:lnTo>
                <a:lnTo>
                  <a:pt x="32627" y="95722"/>
                </a:lnTo>
                <a:lnTo>
                  <a:pt x="32627" y="95944"/>
                </a:lnTo>
                <a:lnTo>
                  <a:pt x="32588" y="96527"/>
                </a:lnTo>
                <a:lnTo>
                  <a:pt x="32516" y="97111"/>
                </a:lnTo>
                <a:lnTo>
                  <a:pt x="32411" y="97627"/>
                </a:lnTo>
                <a:lnTo>
                  <a:pt x="32372" y="98288"/>
                </a:lnTo>
                <a:lnTo>
                  <a:pt x="32300" y="98800"/>
                </a:lnTo>
                <a:lnTo>
                  <a:pt x="32300" y="101150"/>
                </a:lnTo>
                <a:lnTo>
                  <a:pt x="32261" y="101955"/>
                </a:lnTo>
                <a:lnTo>
                  <a:pt x="32155" y="102688"/>
                </a:lnTo>
                <a:lnTo>
                  <a:pt x="32155" y="102761"/>
                </a:lnTo>
                <a:lnTo>
                  <a:pt x="32044" y="102911"/>
                </a:lnTo>
                <a:lnTo>
                  <a:pt x="32005" y="103200"/>
                </a:lnTo>
                <a:lnTo>
                  <a:pt x="31933" y="103572"/>
                </a:lnTo>
                <a:lnTo>
                  <a:pt x="31788" y="104227"/>
                </a:lnTo>
                <a:lnTo>
                  <a:pt x="31677" y="104527"/>
                </a:lnTo>
                <a:lnTo>
                  <a:pt x="31677" y="105405"/>
                </a:lnTo>
                <a:lnTo>
                  <a:pt x="31716" y="105694"/>
                </a:lnTo>
                <a:lnTo>
                  <a:pt x="31716" y="105772"/>
                </a:lnTo>
                <a:lnTo>
                  <a:pt x="31788" y="105772"/>
                </a:lnTo>
                <a:lnTo>
                  <a:pt x="31788" y="106133"/>
                </a:lnTo>
                <a:lnTo>
                  <a:pt x="31677" y="106133"/>
                </a:lnTo>
                <a:lnTo>
                  <a:pt x="31605" y="106650"/>
                </a:lnTo>
                <a:lnTo>
                  <a:pt x="31572" y="107238"/>
                </a:lnTo>
                <a:lnTo>
                  <a:pt x="31605" y="107750"/>
                </a:lnTo>
                <a:lnTo>
                  <a:pt x="31677" y="107966"/>
                </a:lnTo>
                <a:lnTo>
                  <a:pt x="31716" y="108044"/>
                </a:lnTo>
                <a:lnTo>
                  <a:pt x="31822" y="107966"/>
                </a:lnTo>
                <a:lnTo>
                  <a:pt x="31894" y="107750"/>
                </a:lnTo>
                <a:lnTo>
                  <a:pt x="32005" y="107750"/>
                </a:lnTo>
                <a:lnTo>
                  <a:pt x="32005" y="108188"/>
                </a:lnTo>
                <a:lnTo>
                  <a:pt x="31605" y="111638"/>
                </a:lnTo>
                <a:lnTo>
                  <a:pt x="31500" y="111638"/>
                </a:lnTo>
                <a:lnTo>
                  <a:pt x="31461" y="111416"/>
                </a:lnTo>
                <a:lnTo>
                  <a:pt x="31388" y="111272"/>
                </a:lnTo>
                <a:lnTo>
                  <a:pt x="31311" y="111200"/>
                </a:lnTo>
                <a:lnTo>
                  <a:pt x="31238" y="111272"/>
                </a:lnTo>
                <a:lnTo>
                  <a:pt x="31205" y="111494"/>
                </a:lnTo>
                <a:lnTo>
                  <a:pt x="31205" y="111711"/>
                </a:lnTo>
                <a:lnTo>
                  <a:pt x="31311" y="112155"/>
                </a:lnTo>
                <a:lnTo>
                  <a:pt x="31350" y="112594"/>
                </a:lnTo>
                <a:lnTo>
                  <a:pt x="31311" y="112811"/>
                </a:lnTo>
                <a:lnTo>
                  <a:pt x="31238" y="113033"/>
                </a:lnTo>
                <a:lnTo>
                  <a:pt x="31127" y="113250"/>
                </a:lnTo>
                <a:lnTo>
                  <a:pt x="31094" y="113550"/>
                </a:lnTo>
                <a:lnTo>
                  <a:pt x="31205" y="114277"/>
                </a:lnTo>
                <a:lnTo>
                  <a:pt x="31238" y="114866"/>
                </a:lnTo>
                <a:lnTo>
                  <a:pt x="31238" y="115594"/>
                </a:lnTo>
                <a:lnTo>
                  <a:pt x="31311" y="115888"/>
                </a:lnTo>
                <a:lnTo>
                  <a:pt x="31500" y="116261"/>
                </a:lnTo>
                <a:lnTo>
                  <a:pt x="31572" y="116550"/>
                </a:lnTo>
                <a:lnTo>
                  <a:pt x="31572" y="116772"/>
                </a:lnTo>
                <a:lnTo>
                  <a:pt x="31500" y="116988"/>
                </a:lnTo>
                <a:lnTo>
                  <a:pt x="31605" y="117066"/>
                </a:lnTo>
                <a:lnTo>
                  <a:pt x="31572" y="117211"/>
                </a:lnTo>
                <a:lnTo>
                  <a:pt x="31461" y="117283"/>
                </a:lnTo>
                <a:lnTo>
                  <a:pt x="31350" y="117505"/>
                </a:lnTo>
                <a:lnTo>
                  <a:pt x="31461" y="117727"/>
                </a:lnTo>
                <a:lnTo>
                  <a:pt x="31716" y="118166"/>
                </a:lnTo>
                <a:lnTo>
                  <a:pt x="31822" y="118311"/>
                </a:lnTo>
                <a:lnTo>
                  <a:pt x="32044" y="118383"/>
                </a:lnTo>
                <a:lnTo>
                  <a:pt x="32116" y="118605"/>
                </a:lnTo>
                <a:lnTo>
                  <a:pt x="32155" y="118677"/>
                </a:lnTo>
                <a:lnTo>
                  <a:pt x="32411" y="118677"/>
                </a:lnTo>
                <a:lnTo>
                  <a:pt x="32483" y="118900"/>
                </a:lnTo>
                <a:lnTo>
                  <a:pt x="32588" y="119044"/>
                </a:lnTo>
                <a:lnTo>
                  <a:pt x="32844" y="119266"/>
                </a:lnTo>
                <a:lnTo>
                  <a:pt x="32955" y="119338"/>
                </a:lnTo>
                <a:lnTo>
                  <a:pt x="32994" y="119705"/>
                </a:lnTo>
                <a:lnTo>
                  <a:pt x="33066" y="119922"/>
                </a:lnTo>
                <a:lnTo>
                  <a:pt x="33100" y="120000"/>
                </a:lnTo>
                <a:lnTo>
                  <a:pt x="33538" y="120000"/>
                </a:lnTo>
                <a:lnTo>
                  <a:pt x="33650" y="119922"/>
                </a:lnTo>
                <a:lnTo>
                  <a:pt x="33794" y="119922"/>
                </a:lnTo>
                <a:lnTo>
                  <a:pt x="34088" y="119705"/>
                </a:lnTo>
                <a:lnTo>
                  <a:pt x="34233" y="119561"/>
                </a:lnTo>
                <a:lnTo>
                  <a:pt x="34344" y="119483"/>
                </a:lnTo>
                <a:lnTo>
                  <a:pt x="34450" y="119483"/>
                </a:lnTo>
                <a:lnTo>
                  <a:pt x="34561" y="119338"/>
                </a:lnTo>
                <a:lnTo>
                  <a:pt x="34088" y="118900"/>
                </a:lnTo>
                <a:lnTo>
                  <a:pt x="33866" y="118677"/>
                </a:lnTo>
                <a:lnTo>
                  <a:pt x="33650" y="118311"/>
                </a:lnTo>
                <a:lnTo>
                  <a:pt x="33611" y="117944"/>
                </a:lnTo>
                <a:lnTo>
                  <a:pt x="33505" y="117505"/>
                </a:lnTo>
                <a:lnTo>
                  <a:pt x="33433" y="116988"/>
                </a:lnTo>
                <a:lnTo>
                  <a:pt x="33394" y="116772"/>
                </a:lnTo>
                <a:lnTo>
                  <a:pt x="33322" y="116700"/>
                </a:lnTo>
                <a:lnTo>
                  <a:pt x="33177" y="116483"/>
                </a:lnTo>
                <a:lnTo>
                  <a:pt x="33100" y="116111"/>
                </a:lnTo>
                <a:lnTo>
                  <a:pt x="33177" y="115594"/>
                </a:lnTo>
                <a:lnTo>
                  <a:pt x="33322" y="115088"/>
                </a:lnTo>
                <a:lnTo>
                  <a:pt x="33433" y="114938"/>
                </a:lnTo>
                <a:lnTo>
                  <a:pt x="33538" y="114938"/>
                </a:lnTo>
                <a:lnTo>
                  <a:pt x="33650" y="114866"/>
                </a:lnTo>
                <a:lnTo>
                  <a:pt x="33722" y="114716"/>
                </a:lnTo>
                <a:lnTo>
                  <a:pt x="33755" y="114205"/>
                </a:lnTo>
                <a:lnTo>
                  <a:pt x="33794" y="114055"/>
                </a:lnTo>
                <a:lnTo>
                  <a:pt x="33866" y="113838"/>
                </a:lnTo>
                <a:lnTo>
                  <a:pt x="34127" y="113472"/>
                </a:lnTo>
                <a:lnTo>
                  <a:pt x="34233" y="113250"/>
                </a:lnTo>
                <a:lnTo>
                  <a:pt x="34305" y="112811"/>
                </a:lnTo>
                <a:lnTo>
                  <a:pt x="34305" y="112594"/>
                </a:lnTo>
                <a:lnTo>
                  <a:pt x="34233" y="112450"/>
                </a:lnTo>
                <a:lnTo>
                  <a:pt x="34016" y="112222"/>
                </a:lnTo>
                <a:lnTo>
                  <a:pt x="33866" y="111933"/>
                </a:lnTo>
                <a:lnTo>
                  <a:pt x="33794" y="111711"/>
                </a:lnTo>
                <a:lnTo>
                  <a:pt x="33755" y="111494"/>
                </a:lnTo>
                <a:lnTo>
                  <a:pt x="33794" y="111200"/>
                </a:lnTo>
                <a:lnTo>
                  <a:pt x="33866" y="110977"/>
                </a:lnTo>
                <a:lnTo>
                  <a:pt x="33977" y="110755"/>
                </a:lnTo>
                <a:lnTo>
                  <a:pt x="34127" y="110611"/>
                </a:lnTo>
                <a:lnTo>
                  <a:pt x="34305" y="110538"/>
                </a:lnTo>
                <a:lnTo>
                  <a:pt x="34416" y="110538"/>
                </a:lnTo>
                <a:lnTo>
                  <a:pt x="34450" y="110316"/>
                </a:lnTo>
                <a:lnTo>
                  <a:pt x="34522" y="109583"/>
                </a:lnTo>
                <a:lnTo>
                  <a:pt x="34594" y="109216"/>
                </a:lnTo>
                <a:lnTo>
                  <a:pt x="34705" y="108922"/>
                </a:lnTo>
                <a:lnTo>
                  <a:pt x="34594" y="108850"/>
                </a:lnTo>
                <a:lnTo>
                  <a:pt x="34594" y="108483"/>
                </a:lnTo>
                <a:lnTo>
                  <a:pt x="34705" y="108627"/>
                </a:lnTo>
                <a:lnTo>
                  <a:pt x="34816" y="108705"/>
                </a:lnTo>
                <a:lnTo>
                  <a:pt x="34888" y="108705"/>
                </a:lnTo>
                <a:lnTo>
                  <a:pt x="35000" y="108627"/>
                </a:lnTo>
                <a:lnTo>
                  <a:pt x="35038" y="108483"/>
                </a:lnTo>
                <a:lnTo>
                  <a:pt x="35000" y="108266"/>
                </a:lnTo>
                <a:lnTo>
                  <a:pt x="34927" y="108188"/>
                </a:lnTo>
                <a:lnTo>
                  <a:pt x="34816" y="108266"/>
                </a:lnTo>
                <a:lnTo>
                  <a:pt x="34705" y="108411"/>
                </a:lnTo>
                <a:lnTo>
                  <a:pt x="34672" y="108266"/>
                </a:lnTo>
                <a:lnTo>
                  <a:pt x="34561" y="108044"/>
                </a:lnTo>
                <a:lnTo>
                  <a:pt x="34522" y="107750"/>
                </a:lnTo>
                <a:lnTo>
                  <a:pt x="34522" y="107238"/>
                </a:lnTo>
                <a:lnTo>
                  <a:pt x="34594" y="107088"/>
                </a:lnTo>
                <a:lnTo>
                  <a:pt x="34777" y="107238"/>
                </a:lnTo>
                <a:lnTo>
                  <a:pt x="35000" y="107383"/>
                </a:lnTo>
                <a:lnTo>
                  <a:pt x="35144" y="107527"/>
                </a:lnTo>
                <a:lnTo>
                  <a:pt x="35366" y="107311"/>
                </a:lnTo>
                <a:lnTo>
                  <a:pt x="35400" y="107238"/>
                </a:lnTo>
                <a:lnTo>
                  <a:pt x="35400" y="107022"/>
                </a:lnTo>
                <a:lnTo>
                  <a:pt x="35472" y="106650"/>
                </a:lnTo>
                <a:lnTo>
                  <a:pt x="35472" y="105916"/>
                </a:lnTo>
                <a:lnTo>
                  <a:pt x="35511" y="105627"/>
                </a:lnTo>
                <a:lnTo>
                  <a:pt x="35694" y="105472"/>
                </a:lnTo>
                <a:lnTo>
                  <a:pt x="35838" y="105472"/>
                </a:lnTo>
                <a:lnTo>
                  <a:pt x="36061" y="105627"/>
                </a:lnTo>
                <a:lnTo>
                  <a:pt x="36205" y="105472"/>
                </a:lnTo>
                <a:lnTo>
                  <a:pt x="36605" y="105405"/>
                </a:lnTo>
                <a:lnTo>
                  <a:pt x="36827" y="105255"/>
                </a:lnTo>
                <a:lnTo>
                  <a:pt x="36972" y="105033"/>
                </a:lnTo>
                <a:lnTo>
                  <a:pt x="37116" y="104744"/>
                </a:lnTo>
                <a:lnTo>
                  <a:pt x="37227" y="104305"/>
                </a:lnTo>
                <a:lnTo>
                  <a:pt x="37300" y="104083"/>
                </a:lnTo>
                <a:lnTo>
                  <a:pt x="37333" y="103644"/>
                </a:lnTo>
                <a:lnTo>
                  <a:pt x="37227" y="103427"/>
                </a:lnTo>
                <a:lnTo>
                  <a:pt x="37116" y="103350"/>
                </a:lnTo>
                <a:lnTo>
                  <a:pt x="37077" y="103200"/>
                </a:lnTo>
                <a:lnTo>
                  <a:pt x="37005" y="102761"/>
                </a:lnTo>
                <a:lnTo>
                  <a:pt x="36972" y="102472"/>
                </a:lnTo>
                <a:lnTo>
                  <a:pt x="36827" y="102250"/>
                </a:lnTo>
                <a:lnTo>
                  <a:pt x="36750" y="102177"/>
                </a:lnTo>
                <a:lnTo>
                  <a:pt x="36750" y="101955"/>
                </a:lnTo>
                <a:lnTo>
                  <a:pt x="36972" y="101955"/>
                </a:lnTo>
                <a:lnTo>
                  <a:pt x="37077" y="102033"/>
                </a:lnTo>
                <a:lnTo>
                  <a:pt x="37227" y="102177"/>
                </a:lnTo>
                <a:lnTo>
                  <a:pt x="37555" y="102394"/>
                </a:lnTo>
                <a:lnTo>
                  <a:pt x="37883" y="102472"/>
                </a:lnTo>
                <a:lnTo>
                  <a:pt x="38027" y="102394"/>
                </a:lnTo>
                <a:lnTo>
                  <a:pt x="38211" y="102250"/>
                </a:lnTo>
                <a:lnTo>
                  <a:pt x="38433" y="101811"/>
                </a:lnTo>
                <a:lnTo>
                  <a:pt x="38577" y="101150"/>
                </a:lnTo>
                <a:lnTo>
                  <a:pt x="38722" y="100561"/>
                </a:lnTo>
                <a:lnTo>
                  <a:pt x="39050" y="99900"/>
                </a:lnTo>
                <a:lnTo>
                  <a:pt x="39233" y="99683"/>
                </a:lnTo>
                <a:lnTo>
                  <a:pt x="39377" y="99244"/>
                </a:lnTo>
                <a:lnTo>
                  <a:pt x="39488" y="98800"/>
                </a:lnTo>
                <a:lnTo>
                  <a:pt x="39527" y="98505"/>
                </a:lnTo>
                <a:lnTo>
                  <a:pt x="39744" y="97850"/>
                </a:lnTo>
                <a:lnTo>
                  <a:pt x="39855" y="97550"/>
                </a:lnTo>
                <a:lnTo>
                  <a:pt x="40000" y="97333"/>
                </a:lnTo>
                <a:lnTo>
                  <a:pt x="40000" y="95572"/>
                </a:lnTo>
                <a:lnTo>
                  <a:pt x="40072" y="95355"/>
                </a:lnTo>
                <a:lnTo>
                  <a:pt x="40111" y="95133"/>
                </a:lnTo>
                <a:lnTo>
                  <a:pt x="40400" y="94844"/>
                </a:lnTo>
                <a:lnTo>
                  <a:pt x="40511" y="94616"/>
                </a:lnTo>
                <a:lnTo>
                  <a:pt x="40550" y="94405"/>
                </a:lnTo>
                <a:lnTo>
                  <a:pt x="40872" y="94177"/>
                </a:lnTo>
                <a:lnTo>
                  <a:pt x="41094" y="94111"/>
                </a:lnTo>
                <a:lnTo>
                  <a:pt x="41316" y="93738"/>
                </a:lnTo>
                <a:lnTo>
                  <a:pt x="41350" y="93666"/>
                </a:lnTo>
                <a:lnTo>
                  <a:pt x="41422" y="93450"/>
                </a:lnTo>
                <a:lnTo>
                  <a:pt x="41677" y="93300"/>
                </a:lnTo>
                <a:lnTo>
                  <a:pt x="42155" y="93300"/>
                </a:lnTo>
                <a:lnTo>
                  <a:pt x="42261" y="93155"/>
                </a:lnTo>
                <a:lnTo>
                  <a:pt x="42405" y="92933"/>
                </a:lnTo>
                <a:lnTo>
                  <a:pt x="42483" y="92716"/>
                </a:lnTo>
                <a:lnTo>
                  <a:pt x="42516" y="92494"/>
                </a:lnTo>
                <a:lnTo>
                  <a:pt x="42516" y="92272"/>
                </a:lnTo>
                <a:lnTo>
                  <a:pt x="42955" y="90955"/>
                </a:lnTo>
                <a:lnTo>
                  <a:pt x="43027" y="90077"/>
                </a:lnTo>
                <a:lnTo>
                  <a:pt x="43066" y="89927"/>
                </a:lnTo>
                <a:lnTo>
                  <a:pt x="43177" y="89561"/>
                </a:lnTo>
                <a:lnTo>
                  <a:pt x="43211" y="89483"/>
                </a:lnTo>
                <a:lnTo>
                  <a:pt x="43211" y="89338"/>
                </a:lnTo>
                <a:lnTo>
                  <a:pt x="43283" y="88827"/>
                </a:lnTo>
                <a:lnTo>
                  <a:pt x="43322" y="88166"/>
                </a:lnTo>
                <a:lnTo>
                  <a:pt x="43283" y="87211"/>
                </a:lnTo>
                <a:lnTo>
                  <a:pt x="43211" y="86772"/>
                </a:lnTo>
                <a:lnTo>
                  <a:pt x="43283" y="86700"/>
                </a:lnTo>
                <a:lnTo>
                  <a:pt x="43322" y="86483"/>
                </a:lnTo>
                <a:lnTo>
                  <a:pt x="43500" y="86261"/>
                </a:lnTo>
                <a:lnTo>
                  <a:pt x="43722" y="85822"/>
                </a:lnTo>
                <a:lnTo>
                  <a:pt x="43872" y="85383"/>
                </a:lnTo>
                <a:lnTo>
                  <a:pt x="44122" y="84716"/>
                </a:lnTo>
                <a:lnTo>
                  <a:pt x="44416" y="84055"/>
                </a:lnTo>
                <a:lnTo>
                  <a:pt x="44527" y="83694"/>
                </a:lnTo>
                <a:lnTo>
                  <a:pt x="44633" y="83250"/>
                </a:lnTo>
                <a:lnTo>
                  <a:pt x="44672" y="82811"/>
                </a:lnTo>
                <a:lnTo>
                  <a:pt x="44672" y="81855"/>
                </a:lnTo>
                <a:lnTo>
                  <a:pt x="44633" y="81494"/>
                </a:lnTo>
                <a:lnTo>
                  <a:pt x="44527" y="81200"/>
                </a:lnTo>
                <a:lnTo>
                  <a:pt x="44416" y="81055"/>
                </a:lnTo>
                <a:lnTo>
                  <a:pt x="44194" y="80977"/>
                </a:lnTo>
                <a:lnTo>
                  <a:pt x="43905" y="80977"/>
                </a:lnTo>
                <a:lnTo>
                  <a:pt x="43761" y="80833"/>
                </a:lnTo>
                <a:lnTo>
                  <a:pt x="43283" y="79877"/>
                </a:lnTo>
                <a:lnTo>
                  <a:pt x="43066" y="79661"/>
                </a:lnTo>
                <a:lnTo>
                  <a:pt x="42738" y="79438"/>
                </a:lnTo>
                <a:lnTo>
                  <a:pt x="42261" y="79583"/>
                </a:lnTo>
                <a:lnTo>
                  <a:pt x="42155" y="79583"/>
                </a:lnTo>
                <a:lnTo>
                  <a:pt x="42044" y="79361"/>
                </a:lnTo>
                <a:lnTo>
                  <a:pt x="41900" y="79216"/>
                </a:lnTo>
                <a:lnTo>
                  <a:pt x="41716" y="79216"/>
                </a:lnTo>
                <a:lnTo>
                  <a:pt x="41605" y="79361"/>
                </a:lnTo>
                <a:lnTo>
                  <a:pt x="41533" y="79438"/>
                </a:lnTo>
                <a:lnTo>
                  <a:pt x="41422" y="79438"/>
                </a:lnTo>
                <a:lnTo>
                  <a:pt x="41422" y="78922"/>
                </a:lnTo>
                <a:lnTo>
                  <a:pt x="41350" y="78850"/>
                </a:lnTo>
                <a:lnTo>
                  <a:pt x="41316" y="78705"/>
                </a:lnTo>
                <a:lnTo>
                  <a:pt x="41133" y="78627"/>
                </a:lnTo>
                <a:lnTo>
                  <a:pt x="40550" y="78044"/>
                </a:lnTo>
                <a:lnTo>
                  <a:pt x="40400" y="77966"/>
                </a:lnTo>
                <a:lnTo>
                  <a:pt x="40222" y="78044"/>
                </a:lnTo>
                <a:lnTo>
                  <a:pt x="40111" y="78266"/>
                </a:lnTo>
                <a:lnTo>
                  <a:pt x="39927" y="78850"/>
                </a:lnTo>
                <a:lnTo>
                  <a:pt x="39855" y="79000"/>
                </a:lnTo>
                <a:lnTo>
                  <a:pt x="39816" y="79144"/>
                </a:lnTo>
                <a:lnTo>
                  <a:pt x="39744" y="79000"/>
                </a:lnTo>
                <a:lnTo>
                  <a:pt x="39744" y="78922"/>
                </a:lnTo>
                <a:lnTo>
                  <a:pt x="39416" y="78922"/>
                </a:lnTo>
                <a:lnTo>
                  <a:pt x="39377" y="78627"/>
                </a:lnTo>
                <a:lnTo>
                  <a:pt x="39272" y="78411"/>
                </a:lnTo>
                <a:lnTo>
                  <a:pt x="39161" y="78266"/>
                </a:lnTo>
                <a:lnTo>
                  <a:pt x="39122" y="78188"/>
                </a:lnTo>
                <a:lnTo>
                  <a:pt x="39122" y="78044"/>
                </a:lnTo>
                <a:lnTo>
                  <a:pt x="39161" y="77605"/>
                </a:lnTo>
                <a:lnTo>
                  <a:pt x="39272" y="77311"/>
                </a:lnTo>
                <a:lnTo>
                  <a:pt x="39488" y="77022"/>
                </a:lnTo>
                <a:lnTo>
                  <a:pt x="39633" y="76650"/>
                </a:lnTo>
                <a:lnTo>
                  <a:pt x="39488" y="76355"/>
                </a:lnTo>
                <a:lnTo>
                  <a:pt x="39416" y="76133"/>
                </a:lnTo>
                <a:lnTo>
                  <a:pt x="39272" y="75472"/>
                </a:lnTo>
                <a:lnTo>
                  <a:pt x="39233" y="74816"/>
                </a:lnTo>
                <a:lnTo>
                  <a:pt x="39050" y="74744"/>
                </a:lnTo>
                <a:lnTo>
                  <a:pt x="38905" y="74377"/>
                </a:lnTo>
                <a:lnTo>
                  <a:pt x="38722" y="74083"/>
                </a:lnTo>
                <a:lnTo>
                  <a:pt x="38577" y="74011"/>
                </a:lnTo>
                <a:lnTo>
                  <a:pt x="38466" y="74011"/>
                </a:lnTo>
                <a:lnTo>
                  <a:pt x="38100" y="73644"/>
                </a:lnTo>
                <a:lnTo>
                  <a:pt x="37772" y="73644"/>
                </a:lnTo>
                <a:lnTo>
                  <a:pt x="37227" y="73572"/>
                </a:lnTo>
                <a:lnTo>
                  <a:pt x="37005" y="73350"/>
                </a:lnTo>
                <a:lnTo>
                  <a:pt x="36972" y="73200"/>
                </a:lnTo>
                <a:lnTo>
                  <a:pt x="36900" y="72983"/>
                </a:lnTo>
                <a:lnTo>
                  <a:pt x="36827" y="72911"/>
                </a:lnTo>
                <a:lnTo>
                  <a:pt x="36716" y="72761"/>
                </a:lnTo>
                <a:lnTo>
                  <a:pt x="36605" y="72472"/>
                </a:lnTo>
                <a:lnTo>
                  <a:pt x="36277" y="71811"/>
                </a:lnTo>
                <a:lnTo>
                  <a:pt x="35911" y="71811"/>
                </a:lnTo>
                <a:lnTo>
                  <a:pt x="35911" y="71372"/>
                </a:lnTo>
                <a:lnTo>
                  <a:pt x="35838" y="71150"/>
                </a:lnTo>
                <a:lnTo>
                  <a:pt x="35727" y="71077"/>
                </a:lnTo>
                <a:lnTo>
                  <a:pt x="35472" y="71000"/>
                </a:lnTo>
                <a:lnTo>
                  <a:pt x="35294" y="70783"/>
                </a:lnTo>
                <a:lnTo>
                  <a:pt x="35255" y="70561"/>
                </a:lnTo>
                <a:lnTo>
                  <a:pt x="35255" y="70416"/>
                </a:lnTo>
                <a:lnTo>
                  <a:pt x="35294" y="70416"/>
                </a:lnTo>
                <a:lnTo>
                  <a:pt x="35400" y="70344"/>
                </a:lnTo>
                <a:lnTo>
                  <a:pt x="34927" y="70344"/>
                </a:lnTo>
                <a:lnTo>
                  <a:pt x="34777" y="70416"/>
                </a:lnTo>
                <a:lnTo>
                  <a:pt x="34672" y="70638"/>
                </a:lnTo>
                <a:lnTo>
                  <a:pt x="34450" y="70783"/>
                </a:lnTo>
                <a:lnTo>
                  <a:pt x="34305" y="70638"/>
                </a:lnTo>
                <a:lnTo>
                  <a:pt x="34233" y="70638"/>
                </a:lnTo>
                <a:lnTo>
                  <a:pt x="34200" y="70416"/>
                </a:lnTo>
                <a:lnTo>
                  <a:pt x="33538" y="70416"/>
                </a:lnTo>
                <a:lnTo>
                  <a:pt x="33433" y="70344"/>
                </a:lnTo>
                <a:lnTo>
                  <a:pt x="33433" y="69977"/>
                </a:lnTo>
                <a:lnTo>
                  <a:pt x="33100" y="69900"/>
                </a:lnTo>
                <a:lnTo>
                  <a:pt x="32994" y="69683"/>
                </a:lnTo>
                <a:lnTo>
                  <a:pt x="32916" y="69461"/>
                </a:lnTo>
                <a:lnTo>
                  <a:pt x="32738" y="69461"/>
                </a:lnTo>
                <a:lnTo>
                  <a:pt x="32738" y="69538"/>
                </a:lnTo>
                <a:lnTo>
                  <a:pt x="32811" y="69683"/>
                </a:lnTo>
                <a:lnTo>
                  <a:pt x="32916" y="69755"/>
                </a:lnTo>
                <a:lnTo>
                  <a:pt x="32955" y="69900"/>
                </a:lnTo>
                <a:lnTo>
                  <a:pt x="32627" y="69900"/>
                </a:lnTo>
                <a:lnTo>
                  <a:pt x="32483" y="69977"/>
                </a:lnTo>
                <a:lnTo>
                  <a:pt x="32411" y="70122"/>
                </a:lnTo>
                <a:lnTo>
                  <a:pt x="32372" y="70344"/>
                </a:lnTo>
                <a:lnTo>
                  <a:pt x="32372" y="70561"/>
                </a:lnTo>
                <a:lnTo>
                  <a:pt x="32411" y="70783"/>
                </a:lnTo>
                <a:lnTo>
                  <a:pt x="32483" y="70855"/>
                </a:lnTo>
                <a:lnTo>
                  <a:pt x="32516" y="71077"/>
                </a:lnTo>
                <a:lnTo>
                  <a:pt x="32483" y="71294"/>
                </a:lnTo>
                <a:lnTo>
                  <a:pt x="32411" y="71516"/>
                </a:lnTo>
                <a:lnTo>
                  <a:pt x="32300" y="71372"/>
                </a:lnTo>
                <a:lnTo>
                  <a:pt x="32261" y="71150"/>
                </a:lnTo>
                <a:lnTo>
                  <a:pt x="32188" y="70783"/>
                </a:lnTo>
                <a:lnTo>
                  <a:pt x="32261" y="70344"/>
                </a:lnTo>
                <a:lnTo>
                  <a:pt x="32300" y="69755"/>
                </a:lnTo>
                <a:lnTo>
                  <a:pt x="32372" y="69683"/>
                </a:lnTo>
                <a:lnTo>
                  <a:pt x="32411" y="69461"/>
                </a:lnTo>
                <a:lnTo>
                  <a:pt x="32300" y="69244"/>
                </a:lnTo>
                <a:lnTo>
                  <a:pt x="32188" y="69244"/>
                </a:lnTo>
                <a:lnTo>
                  <a:pt x="32155" y="69388"/>
                </a:lnTo>
                <a:lnTo>
                  <a:pt x="32044" y="69538"/>
                </a:lnTo>
                <a:lnTo>
                  <a:pt x="32005" y="69683"/>
                </a:lnTo>
                <a:lnTo>
                  <a:pt x="31205" y="70122"/>
                </a:lnTo>
                <a:lnTo>
                  <a:pt x="31022" y="70344"/>
                </a:lnTo>
                <a:lnTo>
                  <a:pt x="30911" y="70416"/>
                </a:lnTo>
                <a:lnTo>
                  <a:pt x="30877" y="70638"/>
                </a:lnTo>
                <a:lnTo>
                  <a:pt x="30877" y="71000"/>
                </a:lnTo>
                <a:lnTo>
                  <a:pt x="30766" y="71294"/>
                </a:lnTo>
                <a:lnTo>
                  <a:pt x="30655" y="71372"/>
                </a:lnTo>
                <a:lnTo>
                  <a:pt x="30583" y="71516"/>
                </a:lnTo>
                <a:lnTo>
                  <a:pt x="30583" y="71738"/>
                </a:lnTo>
                <a:lnTo>
                  <a:pt x="30550" y="71811"/>
                </a:lnTo>
                <a:lnTo>
                  <a:pt x="30550" y="71955"/>
                </a:lnTo>
                <a:lnTo>
                  <a:pt x="30400" y="71955"/>
                </a:lnTo>
                <a:lnTo>
                  <a:pt x="30111" y="71372"/>
                </a:lnTo>
                <a:lnTo>
                  <a:pt x="29888" y="71150"/>
                </a:lnTo>
                <a:lnTo>
                  <a:pt x="29527" y="71150"/>
                </a:lnTo>
                <a:lnTo>
                  <a:pt x="29377" y="71372"/>
                </a:lnTo>
                <a:lnTo>
                  <a:pt x="29161" y="71516"/>
                </a:lnTo>
                <a:lnTo>
                  <a:pt x="28944" y="71594"/>
                </a:lnTo>
                <a:lnTo>
                  <a:pt x="28833" y="71516"/>
                </a:lnTo>
                <a:lnTo>
                  <a:pt x="28794" y="71372"/>
                </a:lnTo>
                <a:lnTo>
                  <a:pt x="28722" y="71150"/>
                </a:lnTo>
                <a:lnTo>
                  <a:pt x="28611" y="71077"/>
                </a:lnTo>
                <a:lnTo>
                  <a:pt x="28355" y="70783"/>
                </a:lnTo>
                <a:lnTo>
                  <a:pt x="28250" y="70416"/>
                </a:lnTo>
                <a:lnTo>
                  <a:pt x="28211" y="70122"/>
                </a:lnTo>
                <a:lnTo>
                  <a:pt x="28211" y="68727"/>
                </a:lnTo>
                <a:lnTo>
                  <a:pt x="28250" y="68144"/>
                </a:lnTo>
                <a:lnTo>
                  <a:pt x="28283" y="67627"/>
                </a:lnTo>
                <a:lnTo>
                  <a:pt x="28283" y="67333"/>
                </a:lnTo>
                <a:lnTo>
                  <a:pt x="28138" y="67188"/>
                </a:lnTo>
                <a:lnTo>
                  <a:pt x="28027" y="66966"/>
                </a:lnTo>
                <a:lnTo>
                  <a:pt x="27883" y="66894"/>
                </a:lnTo>
                <a:lnTo>
                  <a:pt x="27700" y="66750"/>
                </a:lnTo>
                <a:lnTo>
                  <a:pt x="27116" y="66894"/>
                </a:lnTo>
                <a:lnTo>
                  <a:pt x="26494" y="66894"/>
                </a:lnTo>
                <a:lnTo>
                  <a:pt x="26422" y="66672"/>
                </a:lnTo>
                <a:lnTo>
                  <a:pt x="26422" y="66527"/>
                </a:lnTo>
                <a:lnTo>
                  <a:pt x="26605" y="66305"/>
                </a:lnTo>
                <a:lnTo>
                  <a:pt x="26638" y="66233"/>
                </a:lnTo>
                <a:lnTo>
                  <a:pt x="26638" y="64911"/>
                </a:lnTo>
                <a:lnTo>
                  <a:pt x="26750" y="64911"/>
                </a:lnTo>
                <a:lnTo>
                  <a:pt x="26750" y="65066"/>
                </a:lnTo>
                <a:lnTo>
                  <a:pt x="26861" y="64766"/>
                </a:lnTo>
                <a:lnTo>
                  <a:pt x="26900" y="64327"/>
                </a:lnTo>
                <a:lnTo>
                  <a:pt x="26900" y="63961"/>
                </a:lnTo>
                <a:lnTo>
                  <a:pt x="27005" y="63666"/>
                </a:lnTo>
                <a:lnTo>
                  <a:pt x="27083" y="63300"/>
                </a:lnTo>
                <a:lnTo>
                  <a:pt x="27116" y="63155"/>
                </a:lnTo>
                <a:lnTo>
                  <a:pt x="27116" y="62933"/>
                </a:lnTo>
                <a:lnTo>
                  <a:pt x="26861" y="62933"/>
                </a:lnTo>
                <a:lnTo>
                  <a:pt x="26605" y="62788"/>
                </a:lnTo>
                <a:lnTo>
                  <a:pt x="26388" y="62788"/>
                </a:lnTo>
                <a:lnTo>
                  <a:pt x="26094" y="63011"/>
                </a:lnTo>
                <a:lnTo>
                  <a:pt x="25950" y="63227"/>
                </a:lnTo>
                <a:lnTo>
                  <a:pt x="25872" y="63450"/>
                </a:lnTo>
                <a:lnTo>
                  <a:pt x="25872" y="63666"/>
                </a:lnTo>
                <a:lnTo>
                  <a:pt x="25838" y="63961"/>
                </a:lnTo>
                <a:lnTo>
                  <a:pt x="25800" y="64177"/>
                </a:lnTo>
                <a:lnTo>
                  <a:pt x="25622" y="64616"/>
                </a:lnTo>
                <a:lnTo>
                  <a:pt x="25583" y="64844"/>
                </a:lnTo>
                <a:lnTo>
                  <a:pt x="25511" y="64911"/>
                </a:lnTo>
                <a:lnTo>
                  <a:pt x="25472" y="65066"/>
                </a:lnTo>
                <a:lnTo>
                  <a:pt x="25400" y="64911"/>
                </a:lnTo>
                <a:lnTo>
                  <a:pt x="25255" y="64844"/>
                </a:lnTo>
                <a:lnTo>
                  <a:pt x="25111" y="64911"/>
                </a:lnTo>
                <a:lnTo>
                  <a:pt x="24927" y="65066"/>
                </a:lnTo>
                <a:lnTo>
                  <a:pt x="24777" y="65133"/>
                </a:lnTo>
                <a:lnTo>
                  <a:pt x="24600" y="65283"/>
                </a:lnTo>
                <a:lnTo>
                  <a:pt x="24561" y="65133"/>
                </a:lnTo>
                <a:lnTo>
                  <a:pt x="24488" y="65133"/>
                </a:lnTo>
                <a:lnTo>
                  <a:pt x="24377" y="64911"/>
                </a:lnTo>
                <a:lnTo>
                  <a:pt x="24233" y="64766"/>
                </a:lnTo>
                <a:lnTo>
                  <a:pt x="24122" y="64550"/>
                </a:lnTo>
                <a:lnTo>
                  <a:pt x="23866" y="63888"/>
                </a:lnTo>
                <a:lnTo>
                  <a:pt x="23761" y="63516"/>
                </a:lnTo>
                <a:lnTo>
                  <a:pt x="23577" y="63227"/>
                </a:lnTo>
                <a:lnTo>
                  <a:pt x="23577" y="62933"/>
                </a:lnTo>
                <a:lnTo>
                  <a:pt x="23505" y="62494"/>
                </a:lnTo>
                <a:lnTo>
                  <a:pt x="23505" y="60877"/>
                </a:lnTo>
                <a:lnTo>
                  <a:pt x="23538" y="60438"/>
                </a:lnTo>
                <a:lnTo>
                  <a:pt x="23577" y="59927"/>
                </a:lnTo>
                <a:lnTo>
                  <a:pt x="23538" y="59561"/>
                </a:lnTo>
                <a:lnTo>
                  <a:pt x="23527" y="59477"/>
                </a:lnTo>
                <a:lnTo>
                  <a:pt x="23538" y="59483"/>
                </a:lnTo>
                <a:lnTo>
                  <a:pt x="23505" y="59266"/>
                </a:lnTo>
                <a:lnTo>
                  <a:pt x="23538" y="58683"/>
                </a:lnTo>
                <a:lnTo>
                  <a:pt x="23577" y="58311"/>
                </a:lnTo>
                <a:lnTo>
                  <a:pt x="23761" y="57944"/>
                </a:lnTo>
                <a:lnTo>
                  <a:pt x="23905" y="57727"/>
                </a:lnTo>
                <a:lnTo>
                  <a:pt x="24088" y="57650"/>
                </a:lnTo>
                <a:lnTo>
                  <a:pt x="24233" y="57650"/>
                </a:lnTo>
                <a:lnTo>
                  <a:pt x="24488" y="57066"/>
                </a:lnTo>
                <a:lnTo>
                  <a:pt x="24672" y="56772"/>
                </a:lnTo>
                <a:lnTo>
                  <a:pt x="24888" y="56700"/>
                </a:lnTo>
                <a:lnTo>
                  <a:pt x="25000" y="56772"/>
                </a:lnTo>
                <a:lnTo>
                  <a:pt x="25033" y="56844"/>
                </a:lnTo>
                <a:lnTo>
                  <a:pt x="25144" y="56844"/>
                </a:lnTo>
                <a:lnTo>
                  <a:pt x="25183" y="56988"/>
                </a:lnTo>
                <a:lnTo>
                  <a:pt x="25294" y="56844"/>
                </a:lnTo>
                <a:lnTo>
                  <a:pt x="25400" y="56772"/>
                </a:lnTo>
                <a:lnTo>
                  <a:pt x="25583" y="56844"/>
                </a:lnTo>
                <a:lnTo>
                  <a:pt x="25800" y="57066"/>
                </a:lnTo>
                <a:lnTo>
                  <a:pt x="25983" y="57288"/>
                </a:lnTo>
                <a:lnTo>
                  <a:pt x="26094" y="57288"/>
                </a:lnTo>
                <a:lnTo>
                  <a:pt x="26277" y="57211"/>
                </a:lnTo>
                <a:lnTo>
                  <a:pt x="26166" y="57066"/>
                </a:lnTo>
                <a:lnTo>
                  <a:pt x="26166" y="56844"/>
                </a:lnTo>
                <a:lnTo>
                  <a:pt x="26205" y="56483"/>
                </a:lnTo>
                <a:lnTo>
                  <a:pt x="26166" y="56550"/>
                </a:lnTo>
                <a:lnTo>
                  <a:pt x="26061" y="56483"/>
                </a:lnTo>
                <a:lnTo>
                  <a:pt x="26388" y="56333"/>
                </a:lnTo>
                <a:lnTo>
                  <a:pt x="26677" y="56261"/>
                </a:lnTo>
                <a:lnTo>
                  <a:pt x="26677" y="56483"/>
                </a:lnTo>
                <a:lnTo>
                  <a:pt x="26750" y="56483"/>
                </a:lnTo>
                <a:lnTo>
                  <a:pt x="26900" y="56333"/>
                </a:lnTo>
                <a:lnTo>
                  <a:pt x="26972" y="56333"/>
                </a:lnTo>
                <a:lnTo>
                  <a:pt x="27083" y="56261"/>
                </a:lnTo>
                <a:lnTo>
                  <a:pt x="27227" y="56333"/>
                </a:lnTo>
                <a:lnTo>
                  <a:pt x="27405" y="56550"/>
                </a:lnTo>
                <a:lnTo>
                  <a:pt x="27555" y="56772"/>
                </a:lnTo>
                <a:lnTo>
                  <a:pt x="27700" y="56844"/>
                </a:lnTo>
                <a:lnTo>
                  <a:pt x="27772" y="56772"/>
                </a:lnTo>
                <a:lnTo>
                  <a:pt x="27883" y="56550"/>
                </a:lnTo>
                <a:lnTo>
                  <a:pt x="28138" y="56550"/>
                </a:lnTo>
                <a:lnTo>
                  <a:pt x="28250" y="56772"/>
                </a:lnTo>
                <a:lnTo>
                  <a:pt x="28283" y="56988"/>
                </a:lnTo>
                <a:lnTo>
                  <a:pt x="28355" y="57288"/>
                </a:lnTo>
                <a:lnTo>
                  <a:pt x="28394" y="58088"/>
                </a:lnTo>
                <a:lnTo>
                  <a:pt x="28500" y="58683"/>
                </a:lnTo>
                <a:lnTo>
                  <a:pt x="28688" y="59122"/>
                </a:lnTo>
                <a:lnTo>
                  <a:pt x="28905" y="59561"/>
                </a:lnTo>
                <a:lnTo>
                  <a:pt x="28944" y="60000"/>
                </a:lnTo>
                <a:lnTo>
                  <a:pt x="29016" y="60077"/>
                </a:lnTo>
                <a:lnTo>
                  <a:pt x="29088" y="60222"/>
                </a:lnTo>
                <a:lnTo>
                  <a:pt x="29305" y="59927"/>
                </a:lnTo>
                <a:lnTo>
                  <a:pt x="29377" y="59561"/>
                </a:lnTo>
                <a:lnTo>
                  <a:pt x="29377" y="58900"/>
                </a:lnTo>
                <a:lnTo>
                  <a:pt x="29305" y="58683"/>
                </a:lnTo>
                <a:lnTo>
                  <a:pt x="29194" y="58311"/>
                </a:lnTo>
                <a:lnTo>
                  <a:pt x="29194" y="58166"/>
                </a:lnTo>
                <a:lnTo>
                  <a:pt x="29161" y="57727"/>
                </a:lnTo>
                <a:lnTo>
                  <a:pt x="28944" y="56844"/>
                </a:lnTo>
                <a:lnTo>
                  <a:pt x="28905" y="56483"/>
                </a:lnTo>
                <a:lnTo>
                  <a:pt x="28944" y="55822"/>
                </a:lnTo>
                <a:lnTo>
                  <a:pt x="29016" y="55383"/>
                </a:lnTo>
                <a:lnTo>
                  <a:pt x="29161" y="54938"/>
                </a:lnTo>
                <a:lnTo>
                  <a:pt x="29305" y="54650"/>
                </a:lnTo>
                <a:lnTo>
                  <a:pt x="29744" y="54055"/>
                </a:lnTo>
                <a:lnTo>
                  <a:pt x="30183" y="53694"/>
                </a:lnTo>
                <a:lnTo>
                  <a:pt x="30111" y="53550"/>
                </a:lnTo>
                <a:lnTo>
                  <a:pt x="30183" y="53472"/>
                </a:lnTo>
                <a:lnTo>
                  <a:pt x="30327" y="53250"/>
                </a:lnTo>
                <a:lnTo>
                  <a:pt x="30438" y="53105"/>
                </a:lnTo>
                <a:lnTo>
                  <a:pt x="30583" y="53033"/>
                </a:lnTo>
                <a:lnTo>
                  <a:pt x="30694" y="52888"/>
                </a:lnTo>
                <a:lnTo>
                  <a:pt x="30766" y="52666"/>
                </a:lnTo>
                <a:lnTo>
                  <a:pt x="30583" y="52594"/>
                </a:lnTo>
                <a:lnTo>
                  <a:pt x="30583" y="52372"/>
                </a:lnTo>
                <a:lnTo>
                  <a:pt x="30766" y="52372"/>
                </a:lnTo>
                <a:lnTo>
                  <a:pt x="30766" y="52222"/>
                </a:lnTo>
                <a:lnTo>
                  <a:pt x="30805" y="52155"/>
                </a:lnTo>
                <a:lnTo>
                  <a:pt x="30694" y="52077"/>
                </a:lnTo>
                <a:lnTo>
                  <a:pt x="30655" y="51933"/>
                </a:lnTo>
                <a:lnTo>
                  <a:pt x="30766" y="51855"/>
                </a:lnTo>
                <a:lnTo>
                  <a:pt x="30766" y="51711"/>
                </a:lnTo>
                <a:lnTo>
                  <a:pt x="30805" y="51638"/>
                </a:lnTo>
                <a:lnTo>
                  <a:pt x="30805" y="51416"/>
                </a:lnTo>
                <a:lnTo>
                  <a:pt x="30694" y="51416"/>
                </a:lnTo>
                <a:lnTo>
                  <a:pt x="30694" y="51055"/>
                </a:lnTo>
                <a:lnTo>
                  <a:pt x="30655" y="50244"/>
                </a:lnTo>
                <a:lnTo>
                  <a:pt x="30655" y="49877"/>
                </a:lnTo>
                <a:lnTo>
                  <a:pt x="30766" y="50316"/>
                </a:lnTo>
                <a:lnTo>
                  <a:pt x="30805" y="50611"/>
                </a:lnTo>
                <a:lnTo>
                  <a:pt x="30805" y="50977"/>
                </a:lnTo>
                <a:lnTo>
                  <a:pt x="30877" y="51055"/>
                </a:lnTo>
                <a:lnTo>
                  <a:pt x="30983" y="50611"/>
                </a:lnTo>
                <a:lnTo>
                  <a:pt x="31127" y="50100"/>
                </a:lnTo>
                <a:lnTo>
                  <a:pt x="31094" y="49877"/>
                </a:lnTo>
                <a:lnTo>
                  <a:pt x="31022" y="49661"/>
                </a:lnTo>
                <a:lnTo>
                  <a:pt x="31094" y="49583"/>
                </a:lnTo>
                <a:lnTo>
                  <a:pt x="31094" y="49661"/>
                </a:lnTo>
                <a:lnTo>
                  <a:pt x="31127" y="49661"/>
                </a:lnTo>
                <a:lnTo>
                  <a:pt x="31238" y="49583"/>
                </a:lnTo>
                <a:lnTo>
                  <a:pt x="31350" y="49216"/>
                </a:lnTo>
                <a:lnTo>
                  <a:pt x="31461" y="48705"/>
                </a:lnTo>
                <a:lnTo>
                  <a:pt x="31388" y="48627"/>
                </a:lnTo>
                <a:lnTo>
                  <a:pt x="31350" y="48411"/>
                </a:lnTo>
                <a:lnTo>
                  <a:pt x="31388" y="48266"/>
                </a:lnTo>
                <a:lnTo>
                  <a:pt x="31788" y="48266"/>
                </a:lnTo>
                <a:lnTo>
                  <a:pt x="32005" y="48188"/>
                </a:lnTo>
                <a:lnTo>
                  <a:pt x="31933" y="48044"/>
                </a:lnTo>
                <a:lnTo>
                  <a:pt x="31894" y="48044"/>
                </a:lnTo>
                <a:lnTo>
                  <a:pt x="31716" y="48188"/>
                </a:lnTo>
                <a:lnTo>
                  <a:pt x="31572" y="48188"/>
                </a:lnTo>
                <a:lnTo>
                  <a:pt x="31788" y="47966"/>
                </a:lnTo>
                <a:lnTo>
                  <a:pt x="32044" y="47966"/>
                </a:lnTo>
                <a:lnTo>
                  <a:pt x="32261" y="47822"/>
                </a:lnTo>
                <a:lnTo>
                  <a:pt x="32483" y="47605"/>
                </a:lnTo>
                <a:lnTo>
                  <a:pt x="32627" y="47605"/>
                </a:lnTo>
                <a:lnTo>
                  <a:pt x="32844" y="47527"/>
                </a:lnTo>
                <a:lnTo>
                  <a:pt x="32844" y="47383"/>
                </a:lnTo>
                <a:lnTo>
                  <a:pt x="32738" y="47527"/>
                </a:lnTo>
                <a:lnTo>
                  <a:pt x="32700" y="47527"/>
                </a:lnTo>
                <a:lnTo>
                  <a:pt x="32627" y="47383"/>
                </a:lnTo>
                <a:lnTo>
                  <a:pt x="32588" y="47088"/>
                </a:lnTo>
                <a:lnTo>
                  <a:pt x="32516" y="46872"/>
                </a:lnTo>
                <a:lnTo>
                  <a:pt x="32588" y="46572"/>
                </a:lnTo>
                <a:lnTo>
                  <a:pt x="32627" y="46355"/>
                </a:lnTo>
                <a:lnTo>
                  <a:pt x="32811" y="45916"/>
                </a:lnTo>
                <a:lnTo>
                  <a:pt x="33177" y="45405"/>
                </a:lnTo>
                <a:lnTo>
                  <a:pt x="33433" y="45405"/>
                </a:lnTo>
                <a:lnTo>
                  <a:pt x="33650" y="45255"/>
                </a:lnTo>
                <a:lnTo>
                  <a:pt x="33794" y="44966"/>
                </a:lnTo>
                <a:lnTo>
                  <a:pt x="33722" y="44744"/>
                </a:lnTo>
                <a:lnTo>
                  <a:pt x="33722" y="44650"/>
                </a:lnTo>
                <a:lnTo>
                  <a:pt x="33755" y="44816"/>
                </a:lnTo>
                <a:lnTo>
                  <a:pt x="33755" y="44744"/>
                </a:lnTo>
                <a:lnTo>
                  <a:pt x="33755" y="44594"/>
                </a:lnTo>
                <a:lnTo>
                  <a:pt x="33866" y="44594"/>
                </a:lnTo>
                <a:lnTo>
                  <a:pt x="34088" y="44744"/>
                </a:lnTo>
                <a:lnTo>
                  <a:pt x="34233" y="44744"/>
                </a:lnTo>
                <a:lnTo>
                  <a:pt x="34344" y="44594"/>
                </a:lnTo>
                <a:lnTo>
                  <a:pt x="34450" y="44305"/>
                </a:lnTo>
                <a:lnTo>
                  <a:pt x="34522" y="44233"/>
                </a:lnTo>
                <a:lnTo>
                  <a:pt x="34594" y="44233"/>
                </a:lnTo>
                <a:lnTo>
                  <a:pt x="34594" y="44377"/>
                </a:lnTo>
                <a:lnTo>
                  <a:pt x="34777" y="44527"/>
                </a:lnTo>
                <a:lnTo>
                  <a:pt x="34561" y="44594"/>
                </a:lnTo>
                <a:lnTo>
                  <a:pt x="34127" y="45033"/>
                </a:lnTo>
                <a:lnTo>
                  <a:pt x="34127" y="45255"/>
                </a:lnTo>
                <a:lnTo>
                  <a:pt x="34088" y="45477"/>
                </a:lnTo>
                <a:lnTo>
                  <a:pt x="34127" y="45627"/>
                </a:lnTo>
                <a:lnTo>
                  <a:pt x="34200" y="45772"/>
                </a:lnTo>
                <a:lnTo>
                  <a:pt x="34344" y="45988"/>
                </a:lnTo>
                <a:lnTo>
                  <a:pt x="34416" y="45916"/>
                </a:lnTo>
                <a:lnTo>
                  <a:pt x="34705" y="45477"/>
                </a:lnTo>
                <a:lnTo>
                  <a:pt x="34888" y="45255"/>
                </a:lnTo>
                <a:lnTo>
                  <a:pt x="35294" y="44966"/>
                </a:lnTo>
                <a:lnTo>
                  <a:pt x="35622" y="44594"/>
                </a:lnTo>
                <a:lnTo>
                  <a:pt x="35727" y="44377"/>
                </a:lnTo>
                <a:lnTo>
                  <a:pt x="35694" y="44305"/>
                </a:lnTo>
                <a:lnTo>
                  <a:pt x="35583" y="44233"/>
                </a:lnTo>
                <a:lnTo>
                  <a:pt x="35366" y="44233"/>
                </a:lnTo>
                <a:lnTo>
                  <a:pt x="35111" y="44083"/>
                </a:lnTo>
                <a:lnTo>
                  <a:pt x="34777" y="43788"/>
                </a:lnTo>
                <a:lnTo>
                  <a:pt x="34561" y="43350"/>
                </a:lnTo>
                <a:lnTo>
                  <a:pt x="34522" y="43133"/>
                </a:lnTo>
                <a:lnTo>
                  <a:pt x="34450" y="42911"/>
                </a:lnTo>
                <a:lnTo>
                  <a:pt x="34522" y="42688"/>
                </a:lnTo>
                <a:lnTo>
                  <a:pt x="34594" y="42394"/>
                </a:lnTo>
                <a:lnTo>
                  <a:pt x="34305" y="42250"/>
                </a:lnTo>
                <a:lnTo>
                  <a:pt x="34416" y="42177"/>
                </a:lnTo>
                <a:lnTo>
                  <a:pt x="34705" y="41738"/>
                </a:lnTo>
                <a:lnTo>
                  <a:pt x="34777" y="41594"/>
                </a:lnTo>
                <a:lnTo>
                  <a:pt x="34777" y="41294"/>
                </a:lnTo>
                <a:lnTo>
                  <a:pt x="34705" y="41150"/>
                </a:lnTo>
                <a:lnTo>
                  <a:pt x="34561" y="41077"/>
                </a:lnTo>
                <a:lnTo>
                  <a:pt x="34200" y="41077"/>
                </a:lnTo>
                <a:lnTo>
                  <a:pt x="34016" y="41150"/>
                </a:lnTo>
                <a:lnTo>
                  <a:pt x="33866" y="41150"/>
                </a:lnTo>
                <a:lnTo>
                  <a:pt x="33538" y="41516"/>
                </a:lnTo>
                <a:lnTo>
                  <a:pt x="33322" y="41738"/>
                </a:lnTo>
                <a:lnTo>
                  <a:pt x="33066" y="41955"/>
                </a:lnTo>
                <a:lnTo>
                  <a:pt x="33211" y="41594"/>
                </a:lnTo>
                <a:lnTo>
                  <a:pt x="33394" y="41372"/>
                </a:lnTo>
                <a:lnTo>
                  <a:pt x="33538" y="41294"/>
                </a:lnTo>
                <a:lnTo>
                  <a:pt x="33755" y="41000"/>
                </a:lnTo>
                <a:lnTo>
                  <a:pt x="33794" y="40783"/>
                </a:lnTo>
                <a:lnTo>
                  <a:pt x="33866" y="40561"/>
                </a:lnTo>
                <a:lnTo>
                  <a:pt x="33905" y="40416"/>
                </a:lnTo>
                <a:lnTo>
                  <a:pt x="34344" y="40122"/>
                </a:lnTo>
                <a:lnTo>
                  <a:pt x="34594" y="40122"/>
                </a:lnTo>
                <a:lnTo>
                  <a:pt x="35216" y="40200"/>
                </a:lnTo>
                <a:lnTo>
                  <a:pt x="36061" y="40200"/>
                </a:lnTo>
                <a:lnTo>
                  <a:pt x="36166" y="40122"/>
                </a:lnTo>
                <a:lnTo>
                  <a:pt x="36311" y="39900"/>
                </a:lnTo>
                <a:lnTo>
                  <a:pt x="36533" y="39461"/>
                </a:lnTo>
                <a:lnTo>
                  <a:pt x="36716" y="39388"/>
                </a:lnTo>
                <a:lnTo>
                  <a:pt x="37077" y="39166"/>
                </a:lnTo>
                <a:lnTo>
                  <a:pt x="37405" y="38800"/>
                </a:lnTo>
                <a:lnTo>
                  <a:pt x="37516" y="38583"/>
                </a:lnTo>
                <a:lnTo>
                  <a:pt x="37555" y="38361"/>
                </a:lnTo>
                <a:lnTo>
                  <a:pt x="37555" y="37922"/>
                </a:lnTo>
                <a:lnTo>
                  <a:pt x="37516" y="37777"/>
                </a:lnTo>
                <a:lnTo>
                  <a:pt x="37333" y="37188"/>
                </a:lnTo>
                <a:lnTo>
                  <a:pt x="37333" y="36966"/>
                </a:lnTo>
                <a:lnTo>
                  <a:pt x="37300" y="36894"/>
                </a:lnTo>
                <a:lnTo>
                  <a:pt x="37300" y="36527"/>
                </a:lnTo>
                <a:lnTo>
                  <a:pt x="36422" y="37188"/>
                </a:lnTo>
                <a:lnTo>
                  <a:pt x="36166" y="37333"/>
                </a:lnTo>
                <a:lnTo>
                  <a:pt x="36061" y="37188"/>
                </a:lnTo>
                <a:lnTo>
                  <a:pt x="36277" y="36966"/>
                </a:lnTo>
                <a:lnTo>
                  <a:pt x="36605" y="36750"/>
                </a:lnTo>
                <a:lnTo>
                  <a:pt x="36861" y="36527"/>
                </a:lnTo>
                <a:lnTo>
                  <a:pt x="36972" y="36455"/>
                </a:lnTo>
                <a:lnTo>
                  <a:pt x="37005" y="36233"/>
                </a:lnTo>
                <a:lnTo>
                  <a:pt x="36900" y="36011"/>
                </a:lnTo>
                <a:lnTo>
                  <a:pt x="36644" y="36011"/>
                </a:lnTo>
                <a:lnTo>
                  <a:pt x="36205" y="35722"/>
                </a:lnTo>
                <a:lnTo>
                  <a:pt x="36094" y="35505"/>
                </a:lnTo>
                <a:lnTo>
                  <a:pt x="36022" y="35066"/>
                </a:lnTo>
                <a:lnTo>
                  <a:pt x="36022" y="34911"/>
                </a:lnTo>
                <a:lnTo>
                  <a:pt x="35838" y="34911"/>
                </a:lnTo>
                <a:lnTo>
                  <a:pt x="35694" y="34766"/>
                </a:lnTo>
                <a:lnTo>
                  <a:pt x="35472" y="34405"/>
                </a:lnTo>
                <a:lnTo>
                  <a:pt x="35583" y="34177"/>
                </a:lnTo>
                <a:lnTo>
                  <a:pt x="35583" y="34111"/>
                </a:lnTo>
                <a:lnTo>
                  <a:pt x="35622" y="33961"/>
                </a:lnTo>
                <a:lnTo>
                  <a:pt x="35583" y="33672"/>
                </a:lnTo>
                <a:lnTo>
                  <a:pt x="35511" y="33450"/>
                </a:lnTo>
                <a:lnTo>
                  <a:pt x="35511" y="33300"/>
                </a:lnTo>
                <a:lnTo>
                  <a:pt x="35400" y="33155"/>
                </a:lnTo>
                <a:lnTo>
                  <a:pt x="35255" y="32933"/>
                </a:lnTo>
                <a:lnTo>
                  <a:pt x="35144" y="32572"/>
                </a:lnTo>
                <a:lnTo>
                  <a:pt x="35144" y="31911"/>
                </a:lnTo>
                <a:lnTo>
                  <a:pt x="35000" y="31688"/>
                </a:lnTo>
                <a:lnTo>
                  <a:pt x="34816" y="31394"/>
                </a:lnTo>
                <a:lnTo>
                  <a:pt x="34777" y="31177"/>
                </a:lnTo>
                <a:lnTo>
                  <a:pt x="34705" y="30955"/>
                </a:lnTo>
                <a:lnTo>
                  <a:pt x="34561" y="30661"/>
                </a:lnTo>
                <a:lnTo>
                  <a:pt x="34344" y="30955"/>
                </a:lnTo>
                <a:lnTo>
                  <a:pt x="34233" y="31394"/>
                </a:lnTo>
                <a:lnTo>
                  <a:pt x="34200" y="31688"/>
                </a:lnTo>
                <a:lnTo>
                  <a:pt x="33794" y="32494"/>
                </a:lnTo>
                <a:lnTo>
                  <a:pt x="33722" y="32572"/>
                </a:lnTo>
                <a:lnTo>
                  <a:pt x="33611" y="32572"/>
                </a:lnTo>
                <a:lnTo>
                  <a:pt x="33433" y="32494"/>
                </a:lnTo>
                <a:lnTo>
                  <a:pt x="33394" y="32350"/>
                </a:lnTo>
                <a:lnTo>
                  <a:pt x="33283" y="32127"/>
                </a:lnTo>
                <a:lnTo>
                  <a:pt x="33211" y="32055"/>
                </a:lnTo>
                <a:lnTo>
                  <a:pt x="33100" y="32055"/>
                </a:lnTo>
                <a:lnTo>
                  <a:pt x="33066" y="31833"/>
                </a:lnTo>
                <a:lnTo>
                  <a:pt x="32955" y="31394"/>
                </a:lnTo>
                <a:lnTo>
                  <a:pt x="32916" y="30438"/>
                </a:lnTo>
                <a:lnTo>
                  <a:pt x="32844" y="30222"/>
                </a:lnTo>
                <a:lnTo>
                  <a:pt x="32738" y="30077"/>
                </a:lnTo>
                <a:lnTo>
                  <a:pt x="32300" y="29783"/>
                </a:lnTo>
                <a:lnTo>
                  <a:pt x="32188" y="29561"/>
                </a:lnTo>
                <a:lnTo>
                  <a:pt x="32188" y="29338"/>
                </a:lnTo>
                <a:lnTo>
                  <a:pt x="32116" y="29266"/>
                </a:lnTo>
                <a:lnTo>
                  <a:pt x="32005" y="29122"/>
                </a:lnTo>
                <a:lnTo>
                  <a:pt x="31822" y="28827"/>
                </a:lnTo>
                <a:lnTo>
                  <a:pt x="31677" y="28605"/>
                </a:lnTo>
                <a:lnTo>
                  <a:pt x="31572" y="28461"/>
                </a:lnTo>
                <a:lnTo>
                  <a:pt x="31461" y="28383"/>
                </a:lnTo>
                <a:lnTo>
                  <a:pt x="31350" y="28461"/>
                </a:lnTo>
                <a:lnTo>
                  <a:pt x="31311" y="28461"/>
                </a:lnTo>
                <a:lnTo>
                  <a:pt x="31238" y="28605"/>
                </a:lnTo>
                <a:lnTo>
                  <a:pt x="31127" y="28683"/>
                </a:lnTo>
                <a:lnTo>
                  <a:pt x="30911" y="28605"/>
                </a:lnTo>
                <a:lnTo>
                  <a:pt x="30694" y="28461"/>
                </a:lnTo>
                <a:lnTo>
                  <a:pt x="30511" y="28311"/>
                </a:lnTo>
                <a:lnTo>
                  <a:pt x="30111" y="28311"/>
                </a:lnTo>
                <a:lnTo>
                  <a:pt x="30000" y="28383"/>
                </a:lnTo>
                <a:lnTo>
                  <a:pt x="29888" y="28605"/>
                </a:lnTo>
                <a:lnTo>
                  <a:pt x="29888" y="28827"/>
                </a:lnTo>
                <a:lnTo>
                  <a:pt x="29961" y="29044"/>
                </a:lnTo>
                <a:lnTo>
                  <a:pt x="30072" y="29266"/>
                </a:lnTo>
                <a:lnTo>
                  <a:pt x="30072" y="29783"/>
                </a:lnTo>
                <a:lnTo>
                  <a:pt x="29961" y="29927"/>
                </a:lnTo>
                <a:lnTo>
                  <a:pt x="29888" y="30000"/>
                </a:lnTo>
                <a:lnTo>
                  <a:pt x="29888" y="30077"/>
                </a:lnTo>
                <a:lnTo>
                  <a:pt x="30000" y="30438"/>
                </a:lnTo>
                <a:lnTo>
                  <a:pt x="30111" y="30733"/>
                </a:lnTo>
                <a:lnTo>
                  <a:pt x="30183" y="30955"/>
                </a:lnTo>
                <a:lnTo>
                  <a:pt x="30183" y="31177"/>
                </a:lnTo>
                <a:lnTo>
                  <a:pt x="30111" y="31394"/>
                </a:lnTo>
                <a:lnTo>
                  <a:pt x="30000" y="31688"/>
                </a:lnTo>
                <a:lnTo>
                  <a:pt x="29855" y="31833"/>
                </a:lnTo>
                <a:lnTo>
                  <a:pt x="29744" y="31911"/>
                </a:lnTo>
                <a:lnTo>
                  <a:pt x="29961" y="32572"/>
                </a:lnTo>
                <a:lnTo>
                  <a:pt x="30288" y="33450"/>
                </a:lnTo>
                <a:lnTo>
                  <a:pt x="30400" y="34327"/>
                </a:lnTo>
                <a:lnTo>
                  <a:pt x="30400" y="34911"/>
                </a:lnTo>
                <a:lnTo>
                  <a:pt x="30000" y="35722"/>
                </a:lnTo>
                <a:lnTo>
                  <a:pt x="29711" y="36161"/>
                </a:lnTo>
                <a:lnTo>
                  <a:pt x="29488" y="36311"/>
                </a:lnTo>
                <a:lnTo>
                  <a:pt x="29711" y="36750"/>
                </a:lnTo>
                <a:lnTo>
                  <a:pt x="29744" y="37405"/>
                </a:lnTo>
                <a:lnTo>
                  <a:pt x="29816" y="38066"/>
                </a:lnTo>
                <a:lnTo>
                  <a:pt x="29855" y="38288"/>
                </a:lnTo>
                <a:lnTo>
                  <a:pt x="29855" y="38505"/>
                </a:lnTo>
                <a:lnTo>
                  <a:pt x="29744" y="38727"/>
                </a:lnTo>
                <a:lnTo>
                  <a:pt x="29711" y="38950"/>
                </a:lnTo>
                <a:lnTo>
                  <a:pt x="29633" y="39022"/>
                </a:lnTo>
                <a:lnTo>
                  <a:pt x="29600" y="39166"/>
                </a:lnTo>
                <a:lnTo>
                  <a:pt x="29488" y="39244"/>
                </a:lnTo>
                <a:lnTo>
                  <a:pt x="29377" y="39388"/>
                </a:lnTo>
                <a:lnTo>
                  <a:pt x="29305" y="39388"/>
                </a:lnTo>
                <a:lnTo>
                  <a:pt x="29050" y="38950"/>
                </a:lnTo>
                <a:lnTo>
                  <a:pt x="28833" y="38505"/>
                </a:lnTo>
                <a:lnTo>
                  <a:pt x="28688" y="37922"/>
                </a:lnTo>
                <a:lnTo>
                  <a:pt x="28611" y="37777"/>
                </a:lnTo>
                <a:lnTo>
                  <a:pt x="28611" y="36455"/>
                </a:lnTo>
                <a:lnTo>
                  <a:pt x="28500" y="36011"/>
                </a:lnTo>
                <a:lnTo>
                  <a:pt x="28355" y="35722"/>
                </a:lnTo>
                <a:lnTo>
                  <a:pt x="27555" y="35722"/>
                </a:lnTo>
                <a:lnTo>
                  <a:pt x="27227" y="35283"/>
                </a:lnTo>
                <a:lnTo>
                  <a:pt x="26861" y="34844"/>
                </a:lnTo>
                <a:lnTo>
                  <a:pt x="26094" y="34177"/>
                </a:lnTo>
                <a:lnTo>
                  <a:pt x="25872" y="33961"/>
                </a:lnTo>
                <a:lnTo>
                  <a:pt x="25727" y="33888"/>
                </a:lnTo>
                <a:lnTo>
                  <a:pt x="25583" y="33738"/>
                </a:lnTo>
                <a:lnTo>
                  <a:pt x="25472" y="33888"/>
                </a:lnTo>
                <a:lnTo>
                  <a:pt x="25366" y="33961"/>
                </a:lnTo>
                <a:lnTo>
                  <a:pt x="25255" y="34111"/>
                </a:lnTo>
                <a:lnTo>
                  <a:pt x="25144" y="34111"/>
                </a:lnTo>
                <a:lnTo>
                  <a:pt x="25144" y="33516"/>
                </a:lnTo>
                <a:lnTo>
                  <a:pt x="25033" y="33011"/>
                </a:lnTo>
                <a:lnTo>
                  <a:pt x="24888" y="32494"/>
                </a:lnTo>
                <a:lnTo>
                  <a:pt x="24816" y="32272"/>
                </a:lnTo>
                <a:lnTo>
                  <a:pt x="24705" y="32272"/>
                </a:lnTo>
                <a:lnTo>
                  <a:pt x="24561" y="32350"/>
                </a:lnTo>
                <a:lnTo>
                  <a:pt x="24377" y="32494"/>
                </a:lnTo>
                <a:lnTo>
                  <a:pt x="24455" y="32055"/>
                </a:lnTo>
                <a:lnTo>
                  <a:pt x="24377" y="31394"/>
                </a:lnTo>
                <a:lnTo>
                  <a:pt x="24455" y="30733"/>
                </a:lnTo>
                <a:lnTo>
                  <a:pt x="24488" y="30222"/>
                </a:lnTo>
                <a:lnTo>
                  <a:pt x="24672" y="29783"/>
                </a:lnTo>
                <a:lnTo>
                  <a:pt x="25033" y="28683"/>
                </a:lnTo>
                <a:lnTo>
                  <a:pt x="25144" y="28311"/>
                </a:lnTo>
                <a:lnTo>
                  <a:pt x="25183" y="28166"/>
                </a:lnTo>
                <a:lnTo>
                  <a:pt x="25400" y="28088"/>
                </a:lnTo>
                <a:lnTo>
                  <a:pt x="25583" y="28088"/>
                </a:lnTo>
                <a:lnTo>
                  <a:pt x="25727" y="27944"/>
                </a:lnTo>
                <a:lnTo>
                  <a:pt x="25727" y="27872"/>
                </a:lnTo>
                <a:lnTo>
                  <a:pt x="25800" y="27650"/>
                </a:lnTo>
                <a:lnTo>
                  <a:pt x="25694" y="27433"/>
                </a:lnTo>
                <a:lnTo>
                  <a:pt x="25511" y="27288"/>
                </a:lnTo>
                <a:lnTo>
                  <a:pt x="25294" y="27211"/>
                </a:lnTo>
                <a:lnTo>
                  <a:pt x="25144" y="27066"/>
                </a:lnTo>
                <a:lnTo>
                  <a:pt x="25183" y="27066"/>
                </a:lnTo>
                <a:lnTo>
                  <a:pt x="25183" y="26988"/>
                </a:lnTo>
                <a:lnTo>
                  <a:pt x="25366" y="26988"/>
                </a:lnTo>
                <a:lnTo>
                  <a:pt x="25838" y="27288"/>
                </a:lnTo>
                <a:lnTo>
                  <a:pt x="25983" y="27288"/>
                </a:lnTo>
                <a:lnTo>
                  <a:pt x="25983" y="27066"/>
                </a:lnTo>
                <a:lnTo>
                  <a:pt x="26061" y="26844"/>
                </a:lnTo>
                <a:lnTo>
                  <a:pt x="26061" y="26772"/>
                </a:lnTo>
                <a:lnTo>
                  <a:pt x="26388" y="26772"/>
                </a:lnTo>
                <a:lnTo>
                  <a:pt x="26533" y="26700"/>
                </a:lnTo>
                <a:lnTo>
                  <a:pt x="26677" y="26483"/>
                </a:lnTo>
                <a:lnTo>
                  <a:pt x="26972" y="25894"/>
                </a:lnTo>
                <a:lnTo>
                  <a:pt x="26972" y="25450"/>
                </a:lnTo>
                <a:lnTo>
                  <a:pt x="26422" y="25383"/>
                </a:lnTo>
                <a:lnTo>
                  <a:pt x="26166" y="25155"/>
                </a:lnTo>
                <a:lnTo>
                  <a:pt x="26094" y="24938"/>
                </a:lnTo>
                <a:lnTo>
                  <a:pt x="25983" y="24716"/>
                </a:lnTo>
                <a:lnTo>
                  <a:pt x="26205" y="24716"/>
                </a:lnTo>
                <a:lnTo>
                  <a:pt x="26494" y="25088"/>
                </a:lnTo>
                <a:lnTo>
                  <a:pt x="26605" y="25233"/>
                </a:lnTo>
                <a:lnTo>
                  <a:pt x="26900" y="25233"/>
                </a:lnTo>
                <a:lnTo>
                  <a:pt x="27083" y="25088"/>
                </a:lnTo>
                <a:lnTo>
                  <a:pt x="27227" y="24716"/>
                </a:lnTo>
                <a:lnTo>
                  <a:pt x="27300" y="24500"/>
                </a:lnTo>
                <a:lnTo>
                  <a:pt x="27188" y="24205"/>
                </a:lnTo>
                <a:lnTo>
                  <a:pt x="27188" y="23988"/>
                </a:lnTo>
                <a:lnTo>
                  <a:pt x="27405" y="24055"/>
                </a:lnTo>
                <a:lnTo>
                  <a:pt x="27588" y="24427"/>
                </a:lnTo>
                <a:lnTo>
                  <a:pt x="27700" y="24500"/>
                </a:lnTo>
                <a:lnTo>
                  <a:pt x="27883" y="24427"/>
                </a:lnTo>
                <a:lnTo>
                  <a:pt x="28105" y="24277"/>
                </a:lnTo>
                <a:lnTo>
                  <a:pt x="28105" y="23988"/>
                </a:lnTo>
                <a:lnTo>
                  <a:pt x="28138" y="23988"/>
                </a:lnTo>
                <a:lnTo>
                  <a:pt x="28250" y="24205"/>
                </a:lnTo>
                <a:lnTo>
                  <a:pt x="28283" y="24205"/>
                </a:lnTo>
                <a:lnTo>
                  <a:pt x="28611" y="23766"/>
                </a:lnTo>
                <a:lnTo>
                  <a:pt x="28833" y="23327"/>
                </a:lnTo>
                <a:lnTo>
                  <a:pt x="28944" y="23033"/>
                </a:lnTo>
                <a:lnTo>
                  <a:pt x="28905" y="22888"/>
                </a:lnTo>
                <a:lnTo>
                  <a:pt x="28794" y="22666"/>
                </a:lnTo>
                <a:lnTo>
                  <a:pt x="28722" y="22594"/>
                </a:lnTo>
                <a:lnTo>
                  <a:pt x="28688" y="22450"/>
                </a:lnTo>
                <a:lnTo>
                  <a:pt x="28611" y="22077"/>
                </a:lnTo>
                <a:lnTo>
                  <a:pt x="28688" y="21855"/>
                </a:lnTo>
                <a:lnTo>
                  <a:pt x="28905" y="21494"/>
                </a:lnTo>
                <a:lnTo>
                  <a:pt x="28905" y="20977"/>
                </a:lnTo>
                <a:lnTo>
                  <a:pt x="28688" y="20833"/>
                </a:lnTo>
                <a:lnTo>
                  <a:pt x="28500" y="20616"/>
                </a:lnTo>
                <a:lnTo>
                  <a:pt x="28355" y="20461"/>
                </a:lnTo>
                <a:lnTo>
                  <a:pt x="28105" y="20316"/>
                </a:lnTo>
                <a:lnTo>
                  <a:pt x="27994" y="20316"/>
                </a:lnTo>
                <a:lnTo>
                  <a:pt x="27811" y="20244"/>
                </a:lnTo>
                <a:lnTo>
                  <a:pt x="27700" y="20244"/>
                </a:lnTo>
                <a:lnTo>
                  <a:pt x="27588" y="20316"/>
                </a:lnTo>
                <a:lnTo>
                  <a:pt x="27555" y="20461"/>
                </a:lnTo>
                <a:lnTo>
                  <a:pt x="27483" y="20616"/>
                </a:lnTo>
                <a:lnTo>
                  <a:pt x="27555" y="20833"/>
                </a:lnTo>
                <a:lnTo>
                  <a:pt x="27588" y="21055"/>
                </a:lnTo>
                <a:lnTo>
                  <a:pt x="27700" y="21272"/>
                </a:lnTo>
                <a:lnTo>
                  <a:pt x="27661" y="21494"/>
                </a:lnTo>
                <a:lnTo>
                  <a:pt x="27555" y="21494"/>
                </a:lnTo>
                <a:lnTo>
                  <a:pt x="27444" y="21638"/>
                </a:lnTo>
                <a:lnTo>
                  <a:pt x="27333" y="21855"/>
                </a:lnTo>
                <a:lnTo>
                  <a:pt x="27300" y="22372"/>
                </a:lnTo>
                <a:lnTo>
                  <a:pt x="27227" y="22666"/>
                </a:lnTo>
                <a:lnTo>
                  <a:pt x="27005" y="23105"/>
                </a:lnTo>
                <a:lnTo>
                  <a:pt x="26788" y="23105"/>
                </a:lnTo>
                <a:lnTo>
                  <a:pt x="26677" y="23033"/>
                </a:lnTo>
                <a:lnTo>
                  <a:pt x="26605" y="22594"/>
                </a:lnTo>
                <a:lnTo>
                  <a:pt x="26533" y="22222"/>
                </a:lnTo>
                <a:lnTo>
                  <a:pt x="26533" y="22077"/>
                </a:lnTo>
                <a:lnTo>
                  <a:pt x="26605" y="21933"/>
                </a:lnTo>
                <a:lnTo>
                  <a:pt x="26677" y="21855"/>
                </a:lnTo>
                <a:lnTo>
                  <a:pt x="26677" y="21711"/>
                </a:lnTo>
                <a:lnTo>
                  <a:pt x="26638" y="21494"/>
                </a:lnTo>
                <a:lnTo>
                  <a:pt x="26533" y="21200"/>
                </a:lnTo>
                <a:lnTo>
                  <a:pt x="26388" y="20977"/>
                </a:lnTo>
                <a:lnTo>
                  <a:pt x="26277" y="20833"/>
                </a:lnTo>
                <a:lnTo>
                  <a:pt x="26166" y="20833"/>
                </a:lnTo>
                <a:lnTo>
                  <a:pt x="26094" y="20977"/>
                </a:lnTo>
                <a:lnTo>
                  <a:pt x="26061" y="21416"/>
                </a:lnTo>
                <a:lnTo>
                  <a:pt x="25983" y="21711"/>
                </a:lnTo>
                <a:lnTo>
                  <a:pt x="25872" y="21855"/>
                </a:lnTo>
                <a:lnTo>
                  <a:pt x="25800" y="21855"/>
                </a:lnTo>
                <a:lnTo>
                  <a:pt x="25800" y="21272"/>
                </a:lnTo>
                <a:lnTo>
                  <a:pt x="25694" y="21055"/>
                </a:lnTo>
                <a:lnTo>
                  <a:pt x="25511" y="20977"/>
                </a:lnTo>
                <a:lnTo>
                  <a:pt x="25622" y="20616"/>
                </a:lnTo>
                <a:lnTo>
                  <a:pt x="25511" y="20538"/>
                </a:lnTo>
                <a:lnTo>
                  <a:pt x="25366" y="20538"/>
                </a:lnTo>
                <a:lnTo>
                  <a:pt x="25183" y="20461"/>
                </a:lnTo>
                <a:lnTo>
                  <a:pt x="25033" y="20316"/>
                </a:lnTo>
                <a:lnTo>
                  <a:pt x="25255" y="20100"/>
                </a:lnTo>
                <a:lnTo>
                  <a:pt x="25294" y="19877"/>
                </a:lnTo>
                <a:lnTo>
                  <a:pt x="25366" y="19661"/>
                </a:lnTo>
                <a:lnTo>
                  <a:pt x="25366" y="19583"/>
                </a:lnTo>
                <a:lnTo>
                  <a:pt x="25183" y="19216"/>
                </a:lnTo>
                <a:lnTo>
                  <a:pt x="25033" y="19144"/>
                </a:lnTo>
                <a:lnTo>
                  <a:pt x="24927" y="18483"/>
                </a:lnTo>
                <a:lnTo>
                  <a:pt x="24816" y="18044"/>
                </a:lnTo>
                <a:lnTo>
                  <a:pt x="24561" y="17822"/>
                </a:lnTo>
                <a:lnTo>
                  <a:pt x="24305" y="17750"/>
                </a:lnTo>
                <a:lnTo>
                  <a:pt x="24194" y="17750"/>
                </a:lnTo>
                <a:close/>
                <a:moveTo>
                  <a:pt x="75877" y="19216"/>
                </a:moveTo>
                <a:lnTo>
                  <a:pt x="75805" y="19366"/>
                </a:lnTo>
                <a:lnTo>
                  <a:pt x="75805" y="19661"/>
                </a:lnTo>
                <a:lnTo>
                  <a:pt x="75911" y="19877"/>
                </a:lnTo>
                <a:lnTo>
                  <a:pt x="76094" y="20022"/>
                </a:lnTo>
                <a:lnTo>
                  <a:pt x="76166" y="20100"/>
                </a:lnTo>
                <a:lnTo>
                  <a:pt x="76277" y="20100"/>
                </a:lnTo>
                <a:lnTo>
                  <a:pt x="76350" y="20022"/>
                </a:lnTo>
                <a:lnTo>
                  <a:pt x="76350" y="19805"/>
                </a:lnTo>
                <a:lnTo>
                  <a:pt x="76277" y="19661"/>
                </a:lnTo>
                <a:lnTo>
                  <a:pt x="76094" y="19366"/>
                </a:lnTo>
                <a:lnTo>
                  <a:pt x="75877" y="19216"/>
                </a:lnTo>
                <a:close/>
                <a:moveTo>
                  <a:pt x="38100" y="19438"/>
                </a:moveTo>
                <a:lnTo>
                  <a:pt x="37922" y="19583"/>
                </a:lnTo>
                <a:lnTo>
                  <a:pt x="37883" y="19661"/>
                </a:lnTo>
                <a:lnTo>
                  <a:pt x="37811" y="19877"/>
                </a:lnTo>
                <a:lnTo>
                  <a:pt x="37922" y="20461"/>
                </a:lnTo>
                <a:lnTo>
                  <a:pt x="37994" y="20616"/>
                </a:lnTo>
                <a:lnTo>
                  <a:pt x="38100" y="20761"/>
                </a:lnTo>
                <a:lnTo>
                  <a:pt x="38355" y="20761"/>
                </a:lnTo>
                <a:lnTo>
                  <a:pt x="38616" y="20616"/>
                </a:lnTo>
                <a:lnTo>
                  <a:pt x="38722" y="20538"/>
                </a:lnTo>
                <a:lnTo>
                  <a:pt x="38794" y="20244"/>
                </a:lnTo>
                <a:lnTo>
                  <a:pt x="38616" y="20022"/>
                </a:lnTo>
                <a:lnTo>
                  <a:pt x="38322" y="19583"/>
                </a:lnTo>
                <a:lnTo>
                  <a:pt x="38100" y="19438"/>
                </a:lnTo>
                <a:close/>
                <a:moveTo>
                  <a:pt x="112627" y="19438"/>
                </a:moveTo>
                <a:lnTo>
                  <a:pt x="112738" y="19877"/>
                </a:lnTo>
                <a:lnTo>
                  <a:pt x="112850" y="20022"/>
                </a:lnTo>
                <a:lnTo>
                  <a:pt x="112955" y="20022"/>
                </a:lnTo>
                <a:lnTo>
                  <a:pt x="113027" y="19877"/>
                </a:lnTo>
                <a:lnTo>
                  <a:pt x="113027" y="19583"/>
                </a:lnTo>
                <a:lnTo>
                  <a:pt x="112994" y="19438"/>
                </a:lnTo>
                <a:lnTo>
                  <a:pt x="112627" y="19438"/>
                </a:lnTo>
                <a:close/>
                <a:moveTo>
                  <a:pt x="23322" y="20244"/>
                </a:moveTo>
                <a:lnTo>
                  <a:pt x="23172" y="20538"/>
                </a:lnTo>
                <a:lnTo>
                  <a:pt x="23100" y="20761"/>
                </a:lnTo>
                <a:lnTo>
                  <a:pt x="23066" y="20977"/>
                </a:lnTo>
                <a:lnTo>
                  <a:pt x="22844" y="20977"/>
                </a:lnTo>
                <a:lnTo>
                  <a:pt x="22772" y="21055"/>
                </a:lnTo>
                <a:lnTo>
                  <a:pt x="23283" y="21494"/>
                </a:lnTo>
                <a:lnTo>
                  <a:pt x="23794" y="21861"/>
                </a:lnTo>
                <a:lnTo>
                  <a:pt x="23905" y="21711"/>
                </a:lnTo>
                <a:lnTo>
                  <a:pt x="23977" y="21638"/>
                </a:lnTo>
                <a:lnTo>
                  <a:pt x="24122" y="21416"/>
                </a:lnTo>
                <a:lnTo>
                  <a:pt x="24011" y="21055"/>
                </a:lnTo>
                <a:lnTo>
                  <a:pt x="23794" y="20616"/>
                </a:lnTo>
                <a:lnTo>
                  <a:pt x="23577" y="20316"/>
                </a:lnTo>
                <a:lnTo>
                  <a:pt x="23394" y="20244"/>
                </a:lnTo>
                <a:lnTo>
                  <a:pt x="23322" y="20244"/>
                </a:lnTo>
                <a:close/>
                <a:moveTo>
                  <a:pt x="72555" y="20244"/>
                </a:moveTo>
                <a:lnTo>
                  <a:pt x="72483" y="20316"/>
                </a:lnTo>
                <a:lnTo>
                  <a:pt x="72372" y="20538"/>
                </a:lnTo>
                <a:lnTo>
                  <a:pt x="72333" y="20761"/>
                </a:lnTo>
                <a:lnTo>
                  <a:pt x="72227" y="21055"/>
                </a:lnTo>
                <a:lnTo>
                  <a:pt x="72261" y="21200"/>
                </a:lnTo>
                <a:lnTo>
                  <a:pt x="72261" y="21272"/>
                </a:lnTo>
                <a:lnTo>
                  <a:pt x="72588" y="21272"/>
                </a:lnTo>
                <a:lnTo>
                  <a:pt x="72700" y="21200"/>
                </a:lnTo>
                <a:lnTo>
                  <a:pt x="72955" y="20833"/>
                </a:lnTo>
                <a:lnTo>
                  <a:pt x="72955" y="20616"/>
                </a:lnTo>
                <a:lnTo>
                  <a:pt x="72883" y="20538"/>
                </a:lnTo>
                <a:lnTo>
                  <a:pt x="72772" y="20461"/>
                </a:lnTo>
                <a:lnTo>
                  <a:pt x="72661" y="20316"/>
                </a:lnTo>
                <a:lnTo>
                  <a:pt x="72555" y="20244"/>
                </a:lnTo>
                <a:close/>
                <a:moveTo>
                  <a:pt x="29855" y="20761"/>
                </a:moveTo>
                <a:lnTo>
                  <a:pt x="29744" y="20833"/>
                </a:lnTo>
                <a:lnTo>
                  <a:pt x="29633" y="21055"/>
                </a:lnTo>
                <a:lnTo>
                  <a:pt x="29600" y="21200"/>
                </a:lnTo>
                <a:lnTo>
                  <a:pt x="29600" y="21272"/>
                </a:lnTo>
                <a:lnTo>
                  <a:pt x="29711" y="21272"/>
                </a:lnTo>
                <a:lnTo>
                  <a:pt x="29816" y="21200"/>
                </a:lnTo>
                <a:lnTo>
                  <a:pt x="29855" y="20761"/>
                </a:lnTo>
                <a:close/>
                <a:moveTo>
                  <a:pt x="30511" y="22077"/>
                </a:moveTo>
                <a:lnTo>
                  <a:pt x="30400" y="22155"/>
                </a:lnTo>
                <a:lnTo>
                  <a:pt x="30327" y="22372"/>
                </a:lnTo>
                <a:lnTo>
                  <a:pt x="30288" y="22666"/>
                </a:lnTo>
                <a:lnTo>
                  <a:pt x="30327" y="22888"/>
                </a:lnTo>
                <a:lnTo>
                  <a:pt x="30438" y="23105"/>
                </a:lnTo>
                <a:lnTo>
                  <a:pt x="30583" y="23255"/>
                </a:lnTo>
                <a:lnTo>
                  <a:pt x="30877" y="23105"/>
                </a:lnTo>
                <a:lnTo>
                  <a:pt x="30983" y="22888"/>
                </a:lnTo>
                <a:lnTo>
                  <a:pt x="31022" y="22666"/>
                </a:lnTo>
                <a:lnTo>
                  <a:pt x="30983" y="22450"/>
                </a:lnTo>
                <a:lnTo>
                  <a:pt x="30911" y="22222"/>
                </a:lnTo>
                <a:lnTo>
                  <a:pt x="30766" y="22155"/>
                </a:lnTo>
                <a:lnTo>
                  <a:pt x="30655" y="22077"/>
                </a:lnTo>
                <a:lnTo>
                  <a:pt x="30511" y="22077"/>
                </a:lnTo>
                <a:close/>
                <a:moveTo>
                  <a:pt x="31311" y="22155"/>
                </a:moveTo>
                <a:lnTo>
                  <a:pt x="31205" y="22222"/>
                </a:lnTo>
                <a:lnTo>
                  <a:pt x="31127" y="22372"/>
                </a:lnTo>
                <a:lnTo>
                  <a:pt x="31205" y="22594"/>
                </a:lnTo>
                <a:lnTo>
                  <a:pt x="31311" y="22594"/>
                </a:lnTo>
                <a:lnTo>
                  <a:pt x="31500" y="22450"/>
                </a:lnTo>
                <a:lnTo>
                  <a:pt x="31461" y="22222"/>
                </a:lnTo>
                <a:lnTo>
                  <a:pt x="31350" y="22155"/>
                </a:lnTo>
                <a:lnTo>
                  <a:pt x="31311" y="22155"/>
                </a:lnTo>
                <a:close/>
                <a:moveTo>
                  <a:pt x="48722" y="23838"/>
                </a:moveTo>
                <a:lnTo>
                  <a:pt x="48683" y="23988"/>
                </a:lnTo>
                <a:lnTo>
                  <a:pt x="48611" y="23988"/>
                </a:lnTo>
                <a:lnTo>
                  <a:pt x="48577" y="24055"/>
                </a:lnTo>
                <a:lnTo>
                  <a:pt x="48538" y="24205"/>
                </a:lnTo>
                <a:lnTo>
                  <a:pt x="48538" y="24277"/>
                </a:lnTo>
                <a:lnTo>
                  <a:pt x="48250" y="24277"/>
                </a:lnTo>
                <a:lnTo>
                  <a:pt x="48361" y="24500"/>
                </a:lnTo>
                <a:lnTo>
                  <a:pt x="48538" y="24650"/>
                </a:lnTo>
                <a:lnTo>
                  <a:pt x="48905" y="24866"/>
                </a:lnTo>
                <a:lnTo>
                  <a:pt x="48938" y="25088"/>
                </a:lnTo>
                <a:lnTo>
                  <a:pt x="48611" y="25155"/>
                </a:lnTo>
                <a:lnTo>
                  <a:pt x="48322" y="25233"/>
                </a:lnTo>
                <a:lnTo>
                  <a:pt x="48433" y="25383"/>
                </a:lnTo>
                <a:lnTo>
                  <a:pt x="48538" y="25383"/>
                </a:lnTo>
                <a:lnTo>
                  <a:pt x="48683" y="25233"/>
                </a:lnTo>
                <a:lnTo>
                  <a:pt x="48833" y="25383"/>
                </a:lnTo>
                <a:lnTo>
                  <a:pt x="48794" y="25672"/>
                </a:lnTo>
                <a:lnTo>
                  <a:pt x="48722" y="26044"/>
                </a:lnTo>
                <a:lnTo>
                  <a:pt x="48611" y="26111"/>
                </a:lnTo>
                <a:lnTo>
                  <a:pt x="48938" y="26333"/>
                </a:lnTo>
                <a:lnTo>
                  <a:pt x="49161" y="26550"/>
                </a:lnTo>
                <a:lnTo>
                  <a:pt x="49633" y="26844"/>
                </a:lnTo>
                <a:lnTo>
                  <a:pt x="49927" y="26988"/>
                </a:lnTo>
                <a:lnTo>
                  <a:pt x="50511" y="26988"/>
                </a:lnTo>
                <a:lnTo>
                  <a:pt x="50727" y="26772"/>
                </a:lnTo>
                <a:lnTo>
                  <a:pt x="51133" y="26483"/>
                </a:lnTo>
                <a:lnTo>
                  <a:pt x="51422" y="26111"/>
                </a:lnTo>
                <a:lnTo>
                  <a:pt x="51677" y="25594"/>
                </a:lnTo>
                <a:lnTo>
                  <a:pt x="51677" y="25233"/>
                </a:lnTo>
                <a:lnTo>
                  <a:pt x="51644" y="25155"/>
                </a:lnTo>
                <a:lnTo>
                  <a:pt x="51461" y="24938"/>
                </a:lnTo>
                <a:lnTo>
                  <a:pt x="51311" y="24716"/>
                </a:lnTo>
                <a:lnTo>
                  <a:pt x="51311" y="24500"/>
                </a:lnTo>
                <a:lnTo>
                  <a:pt x="51238" y="24277"/>
                </a:lnTo>
                <a:lnTo>
                  <a:pt x="51350" y="24055"/>
                </a:lnTo>
                <a:lnTo>
                  <a:pt x="51205" y="24205"/>
                </a:lnTo>
                <a:lnTo>
                  <a:pt x="50877" y="24205"/>
                </a:lnTo>
                <a:lnTo>
                  <a:pt x="50877" y="24055"/>
                </a:lnTo>
                <a:lnTo>
                  <a:pt x="50838" y="23838"/>
                </a:lnTo>
                <a:lnTo>
                  <a:pt x="50766" y="23988"/>
                </a:lnTo>
                <a:lnTo>
                  <a:pt x="50727" y="23838"/>
                </a:lnTo>
                <a:lnTo>
                  <a:pt x="50655" y="24055"/>
                </a:lnTo>
                <a:lnTo>
                  <a:pt x="50655" y="24277"/>
                </a:lnTo>
                <a:lnTo>
                  <a:pt x="50544" y="24205"/>
                </a:lnTo>
                <a:lnTo>
                  <a:pt x="50511" y="24205"/>
                </a:lnTo>
                <a:lnTo>
                  <a:pt x="50216" y="24277"/>
                </a:lnTo>
                <a:lnTo>
                  <a:pt x="49855" y="24277"/>
                </a:lnTo>
                <a:lnTo>
                  <a:pt x="49855" y="24500"/>
                </a:lnTo>
                <a:lnTo>
                  <a:pt x="49705" y="24277"/>
                </a:lnTo>
                <a:lnTo>
                  <a:pt x="49416" y="24500"/>
                </a:lnTo>
                <a:lnTo>
                  <a:pt x="49344" y="24427"/>
                </a:lnTo>
                <a:lnTo>
                  <a:pt x="49272" y="24277"/>
                </a:lnTo>
                <a:lnTo>
                  <a:pt x="49272" y="24650"/>
                </a:lnTo>
                <a:lnTo>
                  <a:pt x="49161" y="24650"/>
                </a:lnTo>
                <a:lnTo>
                  <a:pt x="49050" y="24716"/>
                </a:lnTo>
                <a:lnTo>
                  <a:pt x="49016" y="24716"/>
                </a:lnTo>
                <a:lnTo>
                  <a:pt x="48938" y="24500"/>
                </a:lnTo>
                <a:lnTo>
                  <a:pt x="48833" y="23838"/>
                </a:lnTo>
                <a:lnTo>
                  <a:pt x="48722" y="23838"/>
                </a:lnTo>
                <a:close/>
                <a:moveTo>
                  <a:pt x="27922" y="24650"/>
                </a:moveTo>
                <a:lnTo>
                  <a:pt x="27922" y="24716"/>
                </a:lnTo>
                <a:lnTo>
                  <a:pt x="27994" y="24866"/>
                </a:lnTo>
                <a:lnTo>
                  <a:pt x="28105" y="24938"/>
                </a:lnTo>
                <a:lnTo>
                  <a:pt x="28138" y="25088"/>
                </a:lnTo>
                <a:lnTo>
                  <a:pt x="28105" y="24716"/>
                </a:lnTo>
                <a:lnTo>
                  <a:pt x="28027" y="24650"/>
                </a:lnTo>
                <a:lnTo>
                  <a:pt x="27922" y="24650"/>
                </a:lnTo>
                <a:close/>
                <a:moveTo>
                  <a:pt x="27555" y="24716"/>
                </a:moveTo>
                <a:lnTo>
                  <a:pt x="27444" y="24866"/>
                </a:lnTo>
                <a:lnTo>
                  <a:pt x="27405" y="24938"/>
                </a:lnTo>
                <a:lnTo>
                  <a:pt x="27227" y="25383"/>
                </a:lnTo>
                <a:lnTo>
                  <a:pt x="27188" y="25822"/>
                </a:lnTo>
                <a:lnTo>
                  <a:pt x="27188" y="26550"/>
                </a:lnTo>
                <a:lnTo>
                  <a:pt x="27116" y="26700"/>
                </a:lnTo>
                <a:lnTo>
                  <a:pt x="27083" y="26844"/>
                </a:lnTo>
                <a:lnTo>
                  <a:pt x="26972" y="26988"/>
                </a:lnTo>
                <a:lnTo>
                  <a:pt x="26900" y="27066"/>
                </a:lnTo>
                <a:lnTo>
                  <a:pt x="26900" y="27288"/>
                </a:lnTo>
                <a:lnTo>
                  <a:pt x="27405" y="27288"/>
                </a:lnTo>
                <a:lnTo>
                  <a:pt x="27405" y="27727"/>
                </a:lnTo>
                <a:lnTo>
                  <a:pt x="27555" y="27727"/>
                </a:lnTo>
                <a:lnTo>
                  <a:pt x="27555" y="27650"/>
                </a:lnTo>
                <a:lnTo>
                  <a:pt x="27700" y="27650"/>
                </a:lnTo>
                <a:lnTo>
                  <a:pt x="27922" y="27433"/>
                </a:lnTo>
                <a:lnTo>
                  <a:pt x="28105" y="27066"/>
                </a:lnTo>
                <a:lnTo>
                  <a:pt x="28138" y="26772"/>
                </a:lnTo>
                <a:lnTo>
                  <a:pt x="28577" y="27288"/>
                </a:lnTo>
                <a:lnTo>
                  <a:pt x="28905" y="27288"/>
                </a:lnTo>
                <a:lnTo>
                  <a:pt x="29088" y="27211"/>
                </a:lnTo>
                <a:lnTo>
                  <a:pt x="29266" y="27066"/>
                </a:lnTo>
                <a:lnTo>
                  <a:pt x="29194" y="26844"/>
                </a:lnTo>
                <a:lnTo>
                  <a:pt x="29050" y="26844"/>
                </a:lnTo>
                <a:lnTo>
                  <a:pt x="28944" y="26772"/>
                </a:lnTo>
                <a:lnTo>
                  <a:pt x="28794" y="26550"/>
                </a:lnTo>
                <a:lnTo>
                  <a:pt x="28722" y="26483"/>
                </a:lnTo>
                <a:lnTo>
                  <a:pt x="28688" y="26111"/>
                </a:lnTo>
                <a:lnTo>
                  <a:pt x="28611" y="26044"/>
                </a:lnTo>
                <a:lnTo>
                  <a:pt x="28500" y="25894"/>
                </a:lnTo>
                <a:lnTo>
                  <a:pt x="28283" y="25672"/>
                </a:lnTo>
                <a:lnTo>
                  <a:pt x="28105" y="25594"/>
                </a:lnTo>
                <a:lnTo>
                  <a:pt x="27994" y="25383"/>
                </a:lnTo>
                <a:lnTo>
                  <a:pt x="27883" y="25233"/>
                </a:lnTo>
                <a:lnTo>
                  <a:pt x="27772" y="25383"/>
                </a:lnTo>
                <a:lnTo>
                  <a:pt x="27661" y="25155"/>
                </a:lnTo>
                <a:lnTo>
                  <a:pt x="27555" y="24716"/>
                </a:lnTo>
                <a:close/>
                <a:moveTo>
                  <a:pt x="30000" y="27288"/>
                </a:moveTo>
                <a:lnTo>
                  <a:pt x="29961" y="27433"/>
                </a:lnTo>
                <a:lnTo>
                  <a:pt x="29888" y="27505"/>
                </a:lnTo>
                <a:lnTo>
                  <a:pt x="30000" y="27650"/>
                </a:lnTo>
                <a:lnTo>
                  <a:pt x="30183" y="27505"/>
                </a:lnTo>
                <a:lnTo>
                  <a:pt x="30000" y="27288"/>
                </a:lnTo>
                <a:close/>
                <a:moveTo>
                  <a:pt x="28355" y="27944"/>
                </a:moveTo>
                <a:lnTo>
                  <a:pt x="28100" y="28461"/>
                </a:lnTo>
                <a:lnTo>
                  <a:pt x="28100" y="28827"/>
                </a:lnTo>
                <a:lnTo>
                  <a:pt x="28250" y="28683"/>
                </a:lnTo>
                <a:lnTo>
                  <a:pt x="28394" y="28461"/>
                </a:lnTo>
                <a:lnTo>
                  <a:pt x="28688" y="28088"/>
                </a:lnTo>
                <a:lnTo>
                  <a:pt x="28577" y="27944"/>
                </a:lnTo>
                <a:lnTo>
                  <a:pt x="28355" y="27944"/>
                </a:lnTo>
                <a:close/>
                <a:moveTo>
                  <a:pt x="29305" y="28605"/>
                </a:moveTo>
                <a:lnTo>
                  <a:pt x="29194" y="28683"/>
                </a:lnTo>
                <a:lnTo>
                  <a:pt x="29194" y="28900"/>
                </a:lnTo>
                <a:lnTo>
                  <a:pt x="29377" y="29338"/>
                </a:lnTo>
                <a:lnTo>
                  <a:pt x="29488" y="29122"/>
                </a:lnTo>
                <a:lnTo>
                  <a:pt x="29600" y="28827"/>
                </a:lnTo>
                <a:lnTo>
                  <a:pt x="29488" y="28605"/>
                </a:lnTo>
                <a:lnTo>
                  <a:pt x="29305" y="28605"/>
                </a:lnTo>
                <a:close/>
                <a:moveTo>
                  <a:pt x="366" y="30883"/>
                </a:moveTo>
                <a:lnTo>
                  <a:pt x="327" y="31105"/>
                </a:lnTo>
                <a:lnTo>
                  <a:pt x="144" y="31105"/>
                </a:lnTo>
                <a:lnTo>
                  <a:pt x="255" y="31322"/>
                </a:lnTo>
                <a:lnTo>
                  <a:pt x="694" y="31322"/>
                </a:lnTo>
                <a:lnTo>
                  <a:pt x="661" y="30961"/>
                </a:lnTo>
                <a:lnTo>
                  <a:pt x="583" y="30883"/>
                </a:lnTo>
                <a:lnTo>
                  <a:pt x="366" y="30883"/>
                </a:lnTo>
                <a:close/>
                <a:moveTo>
                  <a:pt x="63755" y="31616"/>
                </a:moveTo>
                <a:lnTo>
                  <a:pt x="63650" y="31833"/>
                </a:lnTo>
                <a:lnTo>
                  <a:pt x="63722" y="32055"/>
                </a:lnTo>
                <a:lnTo>
                  <a:pt x="63755" y="32127"/>
                </a:lnTo>
                <a:lnTo>
                  <a:pt x="63611" y="32272"/>
                </a:lnTo>
                <a:lnTo>
                  <a:pt x="63505" y="32350"/>
                </a:lnTo>
                <a:lnTo>
                  <a:pt x="63505" y="32572"/>
                </a:lnTo>
                <a:lnTo>
                  <a:pt x="63538" y="32716"/>
                </a:lnTo>
                <a:lnTo>
                  <a:pt x="63611" y="32716"/>
                </a:lnTo>
                <a:lnTo>
                  <a:pt x="63722" y="32572"/>
                </a:lnTo>
                <a:lnTo>
                  <a:pt x="63833" y="32494"/>
                </a:lnTo>
                <a:lnTo>
                  <a:pt x="63833" y="32127"/>
                </a:lnTo>
                <a:lnTo>
                  <a:pt x="63866" y="32055"/>
                </a:lnTo>
                <a:lnTo>
                  <a:pt x="63938" y="31833"/>
                </a:lnTo>
                <a:lnTo>
                  <a:pt x="63755" y="31616"/>
                </a:lnTo>
                <a:close/>
                <a:moveTo>
                  <a:pt x="54744" y="32272"/>
                </a:moveTo>
                <a:lnTo>
                  <a:pt x="54633" y="32350"/>
                </a:lnTo>
                <a:lnTo>
                  <a:pt x="54527" y="32572"/>
                </a:lnTo>
                <a:lnTo>
                  <a:pt x="54527" y="32716"/>
                </a:lnTo>
                <a:lnTo>
                  <a:pt x="54455" y="32933"/>
                </a:lnTo>
                <a:lnTo>
                  <a:pt x="54344" y="33011"/>
                </a:lnTo>
                <a:lnTo>
                  <a:pt x="54305" y="33227"/>
                </a:lnTo>
                <a:lnTo>
                  <a:pt x="54344" y="33300"/>
                </a:lnTo>
                <a:lnTo>
                  <a:pt x="54344" y="33516"/>
                </a:lnTo>
                <a:lnTo>
                  <a:pt x="54233" y="33300"/>
                </a:lnTo>
                <a:lnTo>
                  <a:pt x="54050" y="33300"/>
                </a:lnTo>
                <a:lnTo>
                  <a:pt x="54088" y="33450"/>
                </a:lnTo>
                <a:lnTo>
                  <a:pt x="54122" y="33672"/>
                </a:lnTo>
                <a:lnTo>
                  <a:pt x="54344" y="33738"/>
                </a:lnTo>
                <a:lnTo>
                  <a:pt x="54344" y="33961"/>
                </a:lnTo>
                <a:lnTo>
                  <a:pt x="54305" y="34111"/>
                </a:lnTo>
                <a:lnTo>
                  <a:pt x="54233" y="34177"/>
                </a:lnTo>
                <a:lnTo>
                  <a:pt x="54305" y="34405"/>
                </a:lnTo>
                <a:lnTo>
                  <a:pt x="54416" y="34405"/>
                </a:lnTo>
                <a:lnTo>
                  <a:pt x="54416" y="34616"/>
                </a:lnTo>
                <a:lnTo>
                  <a:pt x="54344" y="34844"/>
                </a:lnTo>
                <a:lnTo>
                  <a:pt x="54344" y="35133"/>
                </a:lnTo>
                <a:lnTo>
                  <a:pt x="54455" y="35133"/>
                </a:lnTo>
                <a:lnTo>
                  <a:pt x="54455" y="34844"/>
                </a:lnTo>
                <a:lnTo>
                  <a:pt x="54561" y="34911"/>
                </a:lnTo>
                <a:lnTo>
                  <a:pt x="54672" y="34911"/>
                </a:lnTo>
                <a:lnTo>
                  <a:pt x="54672" y="35355"/>
                </a:lnTo>
                <a:lnTo>
                  <a:pt x="54633" y="35722"/>
                </a:lnTo>
                <a:lnTo>
                  <a:pt x="54561" y="35944"/>
                </a:lnTo>
                <a:lnTo>
                  <a:pt x="54561" y="36011"/>
                </a:lnTo>
                <a:lnTo>
                  <a:pt x="54633" y="36011"/>
                </a:lnTo>
                <a:lnTo>
                  <a:pt x="54744" y="36161"/>
                </a:lnTo>
                <a:lnTo>
                  <a:pt x="54888" y="36011"/>
                </a:lnTo>
                <a:lnTo>
                  <a:pt x="55111" y="36011"/>
                </a:lnTo>
                <a:lnTo>
                  <a:pt x="55033" y="36161"/>
                </a:lnTo>
                <a:lnTo>
                  <a:pt x="55033" y="36455"/>
                </a:lnTo>
                <a:lnTo>
                  <a:pt x="55144" y="36527"/>
                </a:lnTo>
                <a:lnTo>
                  <a:pt x="55327" y="36527"/>
                </a:lnTo>
                <a:lnTo>
                  <a:pt x="55327" y="36966"/>
                </a:lnTo>
                <a:lnTo>
                  <a:pt x="55255" y="37111"/>
                </a:lnTo>
                <a:lnTo>
                  <a:pt x="55111" y="37188"/>
                </a:lnTo>
                <a:lnTo>
                  <a:pt x="54927" y="37333"/>
                </a:lnTo>
                <a:lnTo>
                  <a:pt x="54777" y="37405"/>
                </a:lnTo>
                <a:lnTo>
                  <a:pt x="54855" y="37777"/>
                </a:lnTo>
                <a:lnTo>
                  <a:pt x="54888" y="38066"/>
                </a:lnTo>
                <a:lnTo>
                  <a:pt x="54855" y="38288"/>
                </a:lnTo>
                <a:lnTo>
                  <a:pt x="54744" y="38505"/>
                </a:lnTo>
                <a:lnTo>
                  <a:pt x="54633" y="38583"/>
                </a:lnTo>
                <a:lnTo>
                  <a:pt x="54561" y="38800"/>
                </a:lnTo>
                <a:lnTo>
                  <a:pt x="54633" y="38950"/>
                </a:lnTo>
                <a:lnTo>
                  <a:pt x="54672" y="38950"/>
                </a:lnTo>
                <a:lnTo>
                  <a:pt x="54744" y="38800"/>
                </a:lnTo>
                <a:lnTo>
                  <a:pt x="54855" y="38800"/>
                </a:lnTo>
                <a:lnTo>
                  <a:pt x="54888" y="38950"/>
                </a:lnTo>
                <a:lnTo>
                  <a:pt x="54927" y="39022"/>
                </a:lnTo>
                <a:lnTo>
                  <a:pt x="55033" y="39166"/>
                </a:lnTo>
                <a:lnTo>
                  <a:pt x="55144" y="39022"/>
                </a:lnTo>
                <a:lnTo>
                  <a:pt x="55255" y="38800"/>
                </a:lnTo>
                <a:lnTo>
                  <a:pt x="55327" y="39022"/>
                </a:lnTo>
                <a:lnTo>
                  <a:pt x="55255" y="39244"/>
                </a:lnTo>
                <a:lnTo>
                  <a:pt x="55144" y="39244"/>
                </a:lnTo>
                <a:lnTo>
                  <a:pt x="54888" y="39388"/>
                </a:lnTo>
                <a:lnTo>
                  <a:pt x="54455" y="40200"/>
                </a:lnTo>
                <a:lnTo>
                  <a:pt x="54455" y="40344"/>
                </a:lnTo>
                <a:lnTo>
                  <a:pt x="54561" y="40344"/>
                </a:lnTo>
                <a:lnTo>
                  <a:pt x="54633" y="40200"/>
                </a:lnTo>
                <a:lnTo>
                  <a:pt x="54888" y="40200"/>
                </a:lnTo>
                <a:lnTo>
                  <a:pt x="54927" y="39900"/>
                </a:lnTo>
                <a:lnTo>
                  <a:pt x="55000" y="39755"/>
                </a:lnTo>
                <a:lnTo>
                  <a:pt x="55222" y="39755"/>
                </a:lnTo>
                <a:lnTo>
                  <a:pt x="55327" y="39900"/>
                </a:lnTo>
                <a:lnTo>
                  <a:pt x="55655" y="39755"/>
                </a:lnTo>
                <a:lnTo>
                  <a:pt x="55911" y="39683"/>
                </a:lnTo>
                <a:lnTo>
                  <a:pt x="56388" y="39683"/>
                </a:lnTo>
                <a:lnTo>
                  <a:pt x="56533" y="39538"/>
                </a:lnTo>
                <a:lnTo>
                  <a:pt x="56716" y="39388"/>
                </a:lnTo>
                <a:lnTo>
                  <a:pt x="56716" y="39166"/>
                </a:lnTo>
                <a:lnTo>
                  <a:pt x="56494" y="39022"/>
                </a:lnTo>
                <a:lnTo>
                  <a:pt x="56533" y="38800"/>
                </a:lnTo>
                <a:lnTo>
                  <a:pt x="56716" y="38583"/>
                </a:lnTo>
                <a:lnTo>
                  <a:pt x="56822" y="38361"/>
                </a:lnTo>
                <a:lnTo>
                  <a:pt x="56861" y="38144"/>
                </a:lnTo>
                <a:lnTo>
                  <a:pt x="56822" y="37922"/>
                </a:lnTo>
                <a:lnTo>
                  <a:pt x="56750" y="37850"/>
                </a:lnTo>
                <a:lnTo>
                  <a:pt x="56716" y="37777"/>
                </a:lnTo>
                <a:lnTo>
                  <a:pt x="56605" y="37627"/>
                </a:lnTo>
                <a:lnTo>
                  <a:pt x="56533" y="37627"/>
                </a:lnTo>
                <a:lnTo>
                  <a:pt x="56461" y="37777"/>
                </a:lnTo>
                <a:lnTo>
                  <a:pt x="56494" y="37627"/>
                </a:lnTo>
                <a:lnTo>
                  <a:pt x="56388" y="37850"/>
                </a:lnTo>
                <a:lnTo>
                  <a:pt x="56388" y="37627"/>
                </a:lnTo>
                <a:lnTo>
                  <a:pt x="56461" y="37550"/>
                </a:lnTo>
                <a:lnTo>
                  <a:pt x="56388" y="37405"/>
                </a:lnTo>
                <a:lnTo>
                  <a:pt x="56388" y="37333"/>
                </a:lnTo>
                <a:lnTo>
                  <a:pt x="56350" y="37111"/>
                </a:lnTo>
                <a:lnTo>
                  <a:pt x="56277" y="36966"/>
                </a:lnTo>
                <a:lnTo>
                  <a:pt x="56244" y="36672"/>
                </a:lnTo>
                <a:lnTo>
                  <a:pt x="56133" y="36311"/>
                </a:lnTo>
                <a:lnTo>
                  <a:pt x="55800" y="35944"/>
                </a:lnTo>
                <a:lnTo>
                  <a:pt x="55727" y="35572"/>
                </a:lnTo>
                <a:lnTo>
                  <a:pt x="55694" y="35355"/>
                </a:lnTo>
                <a:lnTo>
                  <a:pt x="55583" y="35066"/>
                </a:lnTo>
                <a:lnTo>
                  <a:pt x="55477" y="34911"/>
                </a:lnTo>
                <a:lnTo>
                  <a:pt x="55366" y="34911"/>
                </a:lnTo>
                <a:lnTo>
                  <a:pt x="55222" y="34844"/>
                </a:lnTo>
                <a:lnTo>
                  <a:pt x="55222" y="34766"/>
                </a:lnTo>
                <a:lnTo>
                  <a:pt x="55327" y="34766"/>
                </a:lnTo>
                <a:lnTo>
                  <a:pt x="55366" y="34327"/>
                </a:lnTo>
                <a:lnTo>
                  <a:pt x="55477" y="33961"/>
                </a:lnTo>
                <a:lnTo>
                  <a:pt x="55583" y="33672"/>
                </a:lnTo>
                <a:lnTo>
                  <a:pt x="55655" y="33450"/>
                </a:lnTo>
                <a:lnTo>
                  <a:pt x="55655" y="33227"/>
                </a:lnTo>
                <a:lnTo>
                  <a:pt x="54927" y="33227"/>
                </a:lnTo>
                <a:lnTo>
                  <a:pt x="54888" y="33011"/>
                </a:lnTo>
                <a:lnTo>
                  <a:pt x="54927" y="32933"/>
                </a:lnTo>
                <a:lnTo>
                  <a:pt x="55033" y="32788"/>
                </a:lnTo>
                <a:lnTo>
                  <a:pt x="55144" y="32572"/>
                </a:lnTo>
                <a:lnTo>
                  <a:pt x="55144" y="32272"/>
                </a:lnTo>
                <a:lnTo>
                  <a:pt x="54744" y="32272"/>
                </a:lnTo>
                <a:close/>
                <a:moveTo>
                  <a:pt x="54194" y="32494"/>
                </a:moveTo>
                <a:lnTo>
                  <a:pt x="53977" y="32572"/>
                </a:lnTo>
                <a:lnTo>
                  <a:pt x="53938" y="32716"/>
                </a:lnTo>
                <a:lnTo>
                  <a:pt x="53866" y="32788"/>
                </a:lnTo>
                <a:lnTo>
                  <a:pt x="53938" y="32933"/>
                </a:lnTo>
                <a:lnTo>
                  <a:pt x="53938" y="33011"/>
                </a:lnTo>
                <a:lnTo>
                  <a:pt x="54050" y="33011"/>
                </a:lnTo>
                <a:lnTo>
                  <a:pt x="54088" y="32933"/>
                </a:lnTo>
                <a:lnTo>
                  <a:pt x="54194" y="32494"/>
                </a:lnTo>
                <a:close/>
                <a:moveTo>
                  <a:pt x="62555" y="32788"/>
                </a:moveTo>
                <a:lnTo>
                  <a:pt x="62444" y="32933"/>
                </a:lnTo>
                <a:lnTo>
                  <a:pt x="62338" y="33155"/>
                </a:lnTo>
                <a:lnTo>
                  <a:pt x="62261" y="33450"/>
                </a:lnTo>
                <a:lnTo>
                  <a:pt x="62261" y="33738"/>
                </a:lnTo>
                <a:lnTo>
                  <a:pt x="62372" y="33450"/>
                </a:lnTo>
                <a:lnTo>
                  <a:pt x="62444" y="33300"/>
                </a:lnTo>
                <a:lnTo>
                  <a:pt x="62444" y="33155"/>
                </a:lnTo>
                <a:lnTo>
                  <a:pt x="62483" y="33011"/>
                </a:lnTo>
                <a:lnTo>
                  <a:pt x="62555" y="32788"/>
                </a:lnTo>
                <a:close/>
                <a:moveTo>
                  <a:pt x="10472" y="32933"/>
                </a:moveTo>
                <a:lnTo>
                  <a:pt x="10438" y="33011"/>
                </a:lnTo>
                <a:lnTo>
                  <a:pt x="10438" y="33300"/>
                </a:lnTo>
                <a:lnTo>
                  <a:pt x="10472" y="33516"/>
                </a:lnTo>
                <a:lnTo>
                  <a:pt x="10583" y="33738"/>
                </a:lnTo>
                <a:lnTo>
                  <a:pt x="10766" y="33888"/>
                </a:lnTo>
                <a:lnTo>
                  <a:pt x="10766" y="34327"/>
                </a:lnTo>
                <a:lnTo>
                  <a:pt x="10911" y="34766"/>
                </a:lnTo>
                <a:lnTo>
                  <a:pt x="10983" y="34616"/>
                </a:lnTo>
                <a:lnTo>
                  <a:pt x="10983" y="33888"/>
                </a:lnTo>
                <a:lnTo>
                  <a:pt x="10800" y="33888"/>
                </a:lnTo>
                <a:lnTo>
                  <a:pt x="10800" y="32933"/>
                </a:lnTo>
                <a:lnTo>
                  <a:pt x="10766" y="33011"/>
                </a:lnTo>
                <a:lnTo>
                  <a:pt x="10694" y="32933"/>
                </a:lnTo>
                <a:lnTo>
                  <a:pt x="10472" y="32933"/>
                </a:lnTo>
                <a:close/>
                <a:moveTo>
                  <a:pt x="4927" y="33300"/>
                </a:moveTo>
                <a:lnTo>
                  <a:pt x="4744" y="33450"/>
                </a:lnTo>
                <a:lnTo>
                  <a:pt x="4672" y="33450"/>
                </a:lnTo>
                <a:lnTo>
                  <a:pt x="4377" y="33738"/>
                </a:lnTo>
                <a:lnTo>
                  <a:pt x="4377" y="33961"/>
                </a:lnTo>
                <a:lnTo>
                  <a:pt x="4594" y="34327"/>
                </a:lnTo>
                <a:lnTo>
                  <a:pt x="4816" y="33961"/>
                </a:lnTo>
                <a:lnTo>
                  <a:pt x="5072" y="33666"/>
                </a:lnTo>
                <a:lnTo>
                  <a:pt x="5072" y="33300"/>
                </a:lnTo>
                <a:lnTo>
                  <a:pt x="4927" y="33300"/>
                </a:lnTo>
                <a:close/>
                <a:moveTo>
                  <a:pt x="60144" y="34550"/>
                </a:moveTo>
                <a:lnTo>
                  <a:pt x="60072" y="34616"/>
                </a:lnTo>
                <a:lnTo>
                  <a:pt x="60038" y="34844"/>
                </a:lnTo>
                <a:lnTo>
                  <a:pt x="59927" y="35283"/>
                </a:lnTo>
                <a:lnTo>
                  <a:pt x="60038" y="35505"/>
                </a:lnTo>
                <a:lnTo>
                  <a:pt x="60183" y="35572"/>
                </a:lnTo>
                <a:lnTo>
                  <a:pt x="60144" y="35794"/>
                </a:lnTo>
                <a:lnTo>
                  <a:pt x="60038" y="35944"/>
                </a:lnTo>
                <a:lnTo>
                  <a:pt x="59961" y="35794"/>
                </a:lnTo>
                <a:lnTo>
                  <a:pt x="59927" y="36011"/>
                </a:lnTo>
                <a:lnTo>
                  <a:pt x="59961" y="36011"/>
                </a:lnTo>
                <a:lnTo>
                  <a:pt x="60072" y="36161"/>
                </a:lnTo>
                <a:lnTo>
                  <a:pt x="60183" y="36011"/>
                </a:lnTo>
                <a:lnTo>
                  <a:pt x="60255" y="36011"/>
                </a:lnTo>
                <a:lnTo>
                  <a:pt x="60288" y="35722"/>
                </a:lnTo>
                <a:lnTo>
                  <a:pt x="60366" y="35355"/>
                </a:lnTo>
                <a:lnTo>
                  <a:pt x="60400" y="35283"/>
                </a:lnTo>
                <a:lnTo>
                  <a:pt x="60438" y="35133"/>
                </a:lnTo>
                <a:lnTo>
                  <a:pt x="60400" y="34766"/>
                </a:lnTo>
                <a:lnTo>
                  <a:pt x="60288" y="34616"/>
                </a:lnTo>
                <a:lnTo>
                  <a:pt x="60144" y="34550"/>
                </a:lnTo>
                <a:close/>
                <a:moveTo>
                  <a:pt x="11350" y="34766"/>
                </a:moveTo>
                <a:lnTo>
                  <a:pt x="11277" y="34911"/>
                </a:lnTo>
                <a:lnTo>
                  <a:pt x="11277" y="35283"/>
                </a:lnTo>
                <a:lnTo>
                  <a:pt x="11388" y="35133"/>
                </a:lnTo>
                <a:lnTo>
                  <a:pt x="11566" y="35283"/>
                </a:lnTo>
                <a:lnTo>
                  <a:pt x="11566" y="35722"/>
                </a:lnTo>
                <a:lnTo>
                  <a:pt x="11605" y="36011"/>
                </a:lnTo>
                <a:lnTo>
                  <a:pt x="11716" y="36161"/>
                </a:lnTo>
                <a:lnTo>
                  <a:pt x="11750" y="36233"/>
                </a:lnTo>
                <a:lnTo>
                  <a:pt x="11861" y="36233"/>
                </a:lnTo>
                <a:lnTo>
                  <a:pt x="11861" y="36011"/>
                </a:lnTo>
                <a:lnTo>
                  <a:pt x="11822" y="35722"/>
                </a:lnTo>
                <a:lnTo>
                  <a:pt x="11716" y="35505"/>
                </a:lnTo>
                <a:lnTo>
                  <a:pt x="11605" y="35133"/>
                </a:lnTo>
                <a:lnTo>
                  <a:pt x="11605" y="34766"/>
                </a:lnTo>
                <a:lnTo>
                  <a:pt x="11350" y="34766"/>
                </a:lnTo>
                <a:close/>
                <a:moveTo>
                  <a:pt x="59561" y="35283"/>
                </a:moveTo>
                <a:lnTo>
                  <a:pt x="59561" y="35505"/>
                </a:lnTo>
                <a:lnTo>
                  <a:pt x="59600" y="35572"/>
                </a:lnTo>
                <a:lnTo>
                  <a:pt x="59633" y="35722"/>
                </a:lnTo>
                <a:lnTo>
                  <a:pt x="59816" y="35794"/>
                </a:lnTo>
                <a:lnTo>
                  <a:pt x="59816" y="36011"/>
                </a:lnTo>
                <a:lnTo>
                  <a:pt x="59855" y="35944"/>
                </a:lnTo>
                <a:lnTo>
                  <a:pt x="59855" y="35722"/>
                </a:lnTo>
                <a:lnTo>
                  <a:pt x="59816" y="35505"/>
                </a:lnTo>
                <a:lnTo>
                  <a:pt x="59816" y="35283"/>
                </a:lnTo>
                <a:lnTo>
                  <a:pt x="59561" y="35283"/>
                </a:lnTo>
                <a:close/>
                <a:moveTo>
                  <a:pt x="53761" y="35505"/>
                </a:moveTo>
                <a:lnTo>
                  <a:pt x="53538" y="35722"/>
                </a:lnTo>
                <a:lnTo>
                  <a:pt x="53433" y="35794"/>
                </a:lnTo>
                <a:lnTo>
                  <a:pt x="53394" y="36011"/>
                </a:lnTo>
                <a:lnTo>
                  <a:pt x="53433" y="36161"/>
                </a:lnTo>
                <a:lnTo>
                  <a:pt x="53505" y="36233"/>
                </a:lnTo>
                <a:lnTo>
                  <a:pt x="53283" y="36455"/>
                </a:lnTo>
                <a:lnTo>
                  <a:pt x="53138" y="36527"/>
                </a:lnTo>
                <a:lnTo>
                  <a:pt x="53066" y="36527"/>
                </a:lnTo>
                <a:lnTo>
                  <a:pt x="53027" y="36672"/>
                </a:lnTo>
                <a:lnTo>
                  <a:pt x="53027" y="36966"/>
                </a:lnTo>
                <a:lnTo>
                  <a:pt x="53066" y="37111"/>
                </a:lnTo>
                <a:lnTo>
                  <a:pt x="53250" y="37333"/>
                </a:lnTo>
                <a:lnTo>
                  <a:pt x="53172" y="37627"/>
                </a:lnTo>
                <a:lnTo>
                  <a:pt x="53027" y="37850"/>
                </a:lnTo>
                <a:lnTo>
                  <a:pt x="52922" y="38144"/>
                </a:lnTo>
                <a:lnTo>
                  <a:pt x="52922" y="38727"/>
                </a:lnTo>
                <a:lnTo>
                  <a:pt x="52955" y="38950"/>
                </a:lnTo>
                <a:lnTo>
                  <a:pt x="53066" y="39022"/>
                </a:lnTo>
                <a:lnTo>
                  <a:pt x="53283" y="39022"/>
                </a:lnTo>
                <a:lnTo>
                  <a:pt x="53394" y="38950"/>
                </a:lnTo>
                <a:lnTo>
                  <a:pt x="53616" y="38583"/>
                </a:lnTo>
                <a:lnTo>
                  <a:pt x="53722" y="38505"/>
                </a:lnTo>
                <a:lnTo>
                  <a:pt x="53833" y="38361"/>
                </a:lnTo>
                <a:lnTo>
                  <a:pt x="53977" y="38361"/>
                </a:lnTo>
                <a:lnTo>
                  <a:pt x="54122" y="38288"/>
                </a:lnTo>
                <a:lnTo>
                  <a:pt x="54194" y="38144"/>
                </a:lnTo>
                <a:lnTo>
                  <a:pt x="54194" y="37922"/>
                </a:lnTo>
                <a:lnTo>
                  <a:pt x="54122" y="37627"/>
                </a:lnTo>
                <a:lnTo>
                  <a:pt x="54122" y="36894"/>
                </a:lnTo>
                <a:lnTo>
                  <a:pt x="54233" y="36672"/>
                </a:lnTo>
                <a:lnTo>
                  <a:pt x="54344" y="36527"/>
                </a:lnTo>
                <a:lnTo>
                  <a:pt x="54344" y="36161"/>
                </a:lnTo>
                <a:lnTo>
                  <a:pt x="54233" y="35794"/>
                </a:lnTo>
                <a:lnTo>
                  <a:pt x="54122" y="35572"/>
                </a:lnTo>
                <a:lnTo>
                  <a:pt x="53977" y="35505"/>
                </a:lnTo>
                <a:lnTo>
                  <a:pt x="53761" y="35505"/>
                </a:lnTo>
                <a:close/>
                <a:moveTo>
                  <a:pt x="104122" y="36161"/>
                </a:moveTo>
                <a:lnTo>
                  <a:pt x="104122" y="36527"/>
                </a:lnTo>
                <a:lnTo>
                  <a:pt x="104050" y="36894"/>
                </a:lnTo>
                <a:lnTo>
                  <a:pt x="103833" y="37333"/>
                </a:lnTo>
                <a:lnTo>
                  <a:pt x="103794" y="37777"/>
                </a:lnTo>
                <a:lnTo>
                  <a:pt x="103794" y="38144"/>
                </a:lnTo>
                <a:lnTo>
                  <a:pt x="103833" y="38361"/>
                </a:lnTo>
                <a:lnTo>
                  <a:pt x="103905" y="38583"/>
                </a:lnTo>
                <a:lnTo>
                  <a:pt x="103944" y="38727"/>
                </a:lnTo>
                <a:lnTo>
                  <a:pt x="103944" y="40783"/>
                </a:lnTo>
                <a:lnTo>
                  <a:pt x="103905" y="41077"/>
                </a:lnTo>
                <a:lnTo>
                  <a:pt x="103944" y="41372"/>
                </a:lnTo>
                <a:lnTo>
                  <a:pt x="104016" y="41811"/>
                </a:lnTo>
                <a:lnTo>
                  <a:pt x="103944" y="42761"/>
                </a:lnTo>
                <a:lnTo>
                  <a:pt x="103905" y="43200"/>
                </a:lnTo>
                <a:lnTo>
                  <a:pt x="103944" y="43572"/>
                </a:lnTo>
                <a:lnTo>
                  <a:pt x="104016" y="43427"/>
                </a:lnTo>
                <a:lnTo>
                  <a:pt x="104050" y="43200"/>
                </a:lnTo>
                <a:lnTo>
                  <a:pt x="104122" y="43133"/>
                </a:lnTo>
                <a:lnTo>
                  <a:pt x="104233" y="42983"/>
                </a:lnTo>
                <a:lnTo>
                  <a:pt x="104305" y="42983"/>
                </a:lnTo>
                <a:lnTo>
                  <a:pt x="104377" y="43200"/>
                </a:lnTo>
                <a:lnTo>
                  <a:pt x="104488" y="43200"/>
                </a:lnTo>
                <a:lnTo>
                  <a:pt x="104377" y="42911"/>
                </a:lnTo>
                <a:lnTo>
                  <a:pt x="104272" y="42688"/>
                </a:lnTo>
                <a:lnTo>
                  <a:pt x="104161" y="42394"/>
                </a:lnTo>
                <a:lnTo>
                  <a:pt x="104161" y="41516"/>
                </a:lnTo>
                <a:lnTo>
                  <a:pt x="104233" y="41077"/>
                </a:lnTo>
                <a:lnTo>
                  <a:pt x="104305" y="40783"/>
                </a:lnTo>
                <a:lnTo>
                  <a:pt x="104377" y="40638"/>
                </a:lnTo>
                <a:lnTo>
                  <a:pt x="104488" y="40638"/>
                </a:lnTo>
                <a:lnTo>
                  <a:pt x="104633" y="40783"/>
                </a:lnTo>
                <a:lnTo>
                  <a:pt x="104744" y="41000"/>
                </a:lnTo>
                <a:lnTo>
                  <a:pt x="104600" y="40122"/>
                </a:lnTo>
                <a:lnTo>
                  <a:pt x="104416" y="39388"/>
                </a:lnTo>
                <a:lnTo>
                  <a:pt x="104377" y="39022"/>
                </a:lnTo>
                <a:lnTo>
                  <a:pt x="104305" y="38727"/>
                </a:lnTo>
                <a:lnTo>
                  <a:pt x="104305" y="37188"/>
                </a:lnTo>
                <a:lnTo>
                  <a:pt x="104161" y="36161"/>
                </a:lnTo>
                <a:lnTo>
                  <a:pt x="104122" y="36161"/>
                </a:lnTo>
                <a:close/>
                <a:moveTo>
                  <a:pt x="54744" y="36455"/>
                </a:moveTo>
                <a:lnTo>
                  <a:pt x="54672" y="36527"/>
                </a:lnTo>
                <a:lnTo>
                  <a:pt x="54633" y="36672"/>
                </a:lnTo>
                <a:lnTo>
                  <a:pt x="54777" y="36672"/>
                </a:lnTo>
                <a:lnTo>
                  <a:pt x="54777" y="36455"/>
                </a:lnTo>
                <a:lnTo>
                  <a:pt x="54744" y="36455"/>
                </a:lnTo>
                <a:close/>
                <a:moveTo>
                  <a:pt x="11566" y="36966"/>
                </a:moveTo>
                <a:lnTo>
                  <a:pt x="11566" y="37111"/>
                </a:lnTo>
                <a:lnTo>
                  <a:pt x="11677" y="37405"/>
                </a:lnTo>
                <a:lnTo>
                  <a:pt x="11716" y="37550"/>
                </a:lnTo>
                <a:lnTo>
                  <a:pt x="11750" y="37627"/>
                </a:lnTo>
                <a:lnTo>
                  <a:pt x="11750" y="37777"/>
                </a:lnTo>
                <a:lnTo>
                  <a:pt x="11861" y="37850"/>
                </a:lnTo>
                <a:lnTo>
                  <a:pt x="11861" y="38361"/>
                </a:lnTo>
                <a:lnTo>
                  <a:pt x="11933" y="38505"/>
                </a:lnTo>
                <a:lnTo>
                  <a:pt x="12044" y="38583"/>
                </a:lnTo>
                <a:lnTo>
                  <a:pt x="12044" y="38361"/>
                </a:lnTo>
                <a:lnTo>
                  <a:pt x="11933" y="38144"/>
                </a:lnTo>
                <a:lnTo>
                  <a:pt x="11972" y="37850"/>
                </a:lnTo>
                <a:lnTo>
                  <a:pt x="11933" y="37777"/>
                </a:lnTo>
                <a:lnTo>
                  <a:pt x="11933" y="37111"/>
                </a:lnTo>
                <a:lnTo>
                  <a:pt x="11861" y="37333"/>
                </a:lnTo>
                <a:lnTo>
                  <a:pt x="11750" y="37405"/>
                </a:lnTo>
                <a:lnTo>
                  <a:pt x="11750" y="37188"/>
                </a:lnTo>
                <a:lnTo>
                  <a:pt x="11822" y="37111"/>
                </a:lnTo>
                <a:lnTo>
                  <a:pt x="11716" y="36966"/>
                </a:lnTo>
                <a:lnTo>
                  <a:pt x="11566" y="36966"/>
                </a:lnTo>
                <a:close/>
                <a:moveTo>
                  <a:pt x="28722" y="37627"/>
                </a:moveTo>
                <a:lnTo>
                  <a:pt x="28722" y="37850"/>
                </a:lnTo>
                <a:lnTo>
                  <a:pt x="28905" y="38066"/>
                </a:lnTo>
                <a:lnTo>
                  <a:pt x="29161" y="38066"/>
                </a:lnTo>
                <a:lnTo>
                  <a:pt x="29088" y="37850"/>
                </a:lnTo>
                <a:lnTo>
                  <a:pt x="29016" y="37777"/>
                </a:lnTo>
                <a:lnTo>
                  <a:pt x="28722" y="37627"/>
                </a:lnTo>
                <a:close/>
                <a:moveTo>
                  <a:pt x="37516" y="39022"/>
                </a:moveTo>
                <a:lnTo>
                  <a:pt x="37405" y="39166"/>
                </a:lnTo>
                <a:lnTo>
                  <a:pt x="37300" y="39244"/>
                </a:lnTo>
                <a:lnTo>
                  <a:pt x="37116" y="39755"/>
                </a:lnTo>
                <a:lnTo>
                  <a:pt x="36861" y="40783"/>
                </a:lnTo>
                <a:lnTo>
                  <a:pt x="36716" y="41294"/>
                </a:lnTo>
                <a:lnTo>
                  <a:pt x="36644" y="41516"/>
                </a:lnTo>
                <a:lnTo>
                  <a:pt x="36494" y="41738"/>
                </a:lnTo>
                <a:lnTo>
                  <a:pt x="36533" y="41738"/>
                </a:lnTo>
                <a:lnTo>
                  <a:pt x="36605" y="41811"/>
                </a:lnTo>
                <a:lnTo>
                  <a:pt x="36605" y="41955"/>
                </a:lnTo>
                <a:lnTo>
                  <a:pt x="36383" y="42394"/>
                </a:lnTo>
                <a:lnTo>
                  <a:pt x="36422" y="42616"/>
                </a:lnTo>
                <a:lnTo>
                  <a:pt x="36494" y="42616"/>
                </a:lnTo>
                <a:lnTo>
                  <a:pt x="36716" y="42616"/>
                </a:lnTo>
                <a:lnTo>
                  <a:pt x="36861" y="42472"/>
                </a:lnTo>
                <a:lnTo>
                  <a:pt x="37005" y="42616"/>
                </a:lnTo>
                <a:lnTo>
                  <a:pt x="37227" y="42688"/>
                </a:lnTo>
                <a:lnTo>
                  <a:pt x="37444" y="42616"/>
                </a:lnTo>
                <a:lnTo>
                  <a:pt x="37516" y="42688"/>
                </a:lnTo>
                <a:lnTo>
                  <a:pt x="37627" y="42688"/>
                </a:lnTo>
                <a:lnTo>
                  <a:pt x="37772" y="42616"/>
                </a:lnTo>
                <a:lnTo>
                  <a:pt x="37700" y="42761"/>
                </a:lnTo>
                <a:lnTo>
                  <a:pt x="37666" y="42911"/>
                </a:lnTo>
                <a:lnTo>
                  <a:pt x="37666" y="42983"/>
                </a:lnTo>
                <a:lnTo>
                  <a:pt x="37700" y="42983"/>
                </a:lnTo>
                <a:lnTo>
                  <a:pt x="37811" y="42911"/>
                </a:lnTo>
                <a:lnTo>
                  <a:pt x="37922" y="42761"/>
                </a:lnTo>
                <a:lnTo>
                  <a:pt x="38100" y="42394"/>
                </a:lnTo>
                <a:lnTo>
                  <a:pt x="38138" y="42616"/>
                </a:lnTo>
                <a:lnTo>
                  <a:pt x="38138" y="42911"/>
                </a:lnTo>
                <a:lnTo>
                  <a:pt x="38211" y="42983"/>
                </a:lnTo>
                <a:lnTo>
                  <a:pt x="38322" y="42983"/>
                </a:lnTo>
                <a:lnTo>
                  <a:pt x="38322" y="43200"/>
                </a:lnTo>
                <a:lnTo>
                  <a:pt x="38355" y="43350"/>
                </a:lnTo>
                <a:lnTo>
                  <a:pt x="38466" y="43350"/>
                </a:lnTo>
                <a:lnTo>
                  <a:pt x="38505" y="43133"/>
                </a:lnTo>
                <a:lnTo>
                  <a:pt x="38577" y="42761"/>
                </a:lnTo>
                <a:lnTo>
                  <a:pt x="38505" y="42616"/>
                </a:lnTo>
                <a:lnTo>
                  <a:pt x="38505" y="42250"/>
                </a:lnTo>
                <a:lnTo>
                  <a:pt x="38466" y="42394"/>
                </a:lnTo>
                <a:lnTo>
                  <a:pt x="38355" y="42394"/>
                </a:lnTo>
                <a:lnTo>
                  <a:pt x="38322" y="42250"/>
                </a:lnTo>
                <a:lnTo>
                  <a:pt x="38250" y="42033"/>
                </a:lnTo>
                <a:lnTo>
                  <a:pt x="38322" y="41955"/>
                </a:lnTo>
                <a:lnTo>
                  <a:pt x="38355" y="41738"/>
                </a:lnTo>
                <a:lnTo>
                  <a:pt x="38250" y="41738"/>
                </a:lnTo>
                <a:lnTo>
                  <a:pt x="38250" y="41000"/>
                </a:lnTo>
                <a:lnTo>
                  <a:pt x="38138" y="41077"/>
                </a:lnTo>
                <a:lnTo>
                  <a:pt x="37922" y="41000"/>
                </a:lnTo>
                <a:lnTo>
                  <a:pt x="37772" y="41077"/>
                </a:lnTo>
                <a:lnTo>
                  <a:pt x="37772" y="41000"/>
                </a:lnTo>
                <a:lnTo>
                  <a:pt x="37555" y="41000"/>
                </a:lnTo>
                <a:lnTo>
                  <a:pt x="37555" y="40783"/>
                </a:lnTo>
                <a:lnTo>
                  <a:pt x="37627" y="40638"/>
                </a:lnTo>
                <a:lnTo>
                  <a:pt x="37555" y="40561"/>
                </a:lnTo>
                <a:lnTo>
                  <a:pt x="37333" y="40561"/>
                </a:lnTo>
                <a:lnTo>
                  <a:pt x="37227" y="40638"/>
                </a:lnTo>
                <a:lnTo>
                  <a:pt x="37227" y="40416"/>
                </a:lnTo>
                <a:lnTo>
                  <a:pt x="37333" y="40194"/>
                </a:lnTo>
                <a:lnTo>
                  <a:pt x="37444" y="39900"/>
                </a:lnTo>
                <a:lnTo>
                  <a:pt x="37555" y="39538"/>
                </a:lnTo>
                <a:lnTo>
                  <a:pt x="37555" y="39166"/>
                </a:lnTo>
                <a:lnTo>
                  <a:pt x="37516" y="39022"/>
                </a:lnTo>
                <a:close/>
                <a:moveTo>
                  <a:pt x="13322" y="39900"/>
                </a:moveTo>
                <a:lnTo>
                  <a:pt x="13177" y="39977"/>
                </a:lnTo>
                <a:lnTo>
                  <a:pt x="13211" y="39977"/>
                </a:lnTo>
                <a:lnTo>
                  <a:pt x="13355" y="40122"/>
                </a:lnTo>
                <a:lnTo>
                  <a:pt x="13322" y="40194"/>
                </a:lnTo>
                <a:lnTo>
                  <a:pt x="13283" y="40344"/>
                </a:lnTo>
                <a:lnTo>
                  <a:pt x="13322" y="40561"/>
                </a:lnTo>
                <a:lnTo>
                  <a:pt x="13466" y="40783"/>
                </a:lnTo>
                <a:lnTo>
                  <a:pt x="13688" y="40855"/>
                </a:lnTo>
                <a:lnTo>
                  <a:pt x="13872" y="40855"/>
                </a:lnTo>
                <a:lnTo>
                  <a:pt x="13761" y="41077"/>
                </a:lnTo>
                <a:lnTo>
                  <a:pt x="14161" y="41594"/>
                </a:lnTo>
                <a:lnTo>
                  <a:pt x="14377" y="41955"/>
                </a:lnTo>
                <a:lnTo>
                  <a:pt x="14600" y="42033"/>
                </a:lnTo>
                <a:lnTo>
                  <a:pt x="14711" y="42033"/>
                </a:lnTo>
                <a:lnTo>
                  <a:pt x="14711" y="41811"/>
                </a:lnTo>
                <a:lnTo>
                  <a:pt x="14233" y="40855"/>
                </a:lnTo>
                <a:lnTo>
                  <a:pt x="13977" y="40561"/>
                </a:lnTo>
                <a:lnTo>
                  <a:pt x="13650" y="40194"/>
                </a:lnTo>
                <a:lnTo>
                  <a:pt x="13466" y="40122"/>
                </a:lnTo>
                <a:lnTo>
                  <a:pt x="13427" y="39977"/>
                </a:lnTo>
                <a:lnTo>
                  <a:pt x="13322" y="39900"/>
                </a:lnTo>
                <a:close/>
                <a:moveTo>
                  <a:pt x="34672" y="40638"/>
                </a:moveTo>
                <a:lnTo>
                  <a:pt x="35000" y="41077"/>
                </a:lnTo>
                <a:lnTo>
                  <a:pt x="35144" y="41294"/>
                </a:lnTo>
                <a:lnTo>
                  <a:pt x="35366" y="41294"/>
                </a:lnTo>
                <a:lnTo>
                  <a:pt x="35400" y="41294"/>
                </a:lnTo>
                <a:lnTo>
                  <a:pt x="35511" y="41150"/>
                </a:lnTo>
                <a:lnTo>
                  <a:pt x="35144" y="40783"/>
                </a:lnTo>
                <a:lnTo>
                  <a:pt x="34927" y="40638"/>
                </a:lnTo>
                <a:lnTo>
                  <a:pt x="34672" y="40638"/>
                </a:lnTo>
                <a:close/>
                <a:moveTo>
                  <a:pt x="26677" y="41516"/>
                </a:moveTo>
                <a:lnTo>
                  <a:pt x="26788" y="41594"/>
                </a:lnTo>
                <a:lnTo>
                  <a:pt x="26900" y="41738"/>
                </a:lnTo>
                <a:lnTo>
                  <a:pt x="27005" y="42033"/>
                </a:lnTo>
                <a:lnTo>
                  <a:pt x="27005" y="41738"/>
                </a:lnTo>
                <a:lnTo>
                  <a:pt x="27116" y="41738"/>
                </a:lnTo>
                <a:lnTo>
                  <a:pt x="27700" y="42616"/>
                </a:lnTo>
                <a:lnTo>
                  <a:pt x="27700" y="42983"/>
                </a:lnTo>
                <a:lnTo>
                  <a:pt x="27772" y="43133"/>
                </a:lnTo>
                <a:lnTo>
                  <a:pt x="27772" y="43350"/>
                </a:lnTo>
                <a:lnTo>
                  <a:pt x="27994" y="43644"/>
                </a:lnTo>
                <a:lnTo>
                  <a:pt x="27811" y="43644"/>
                </a:lnTo>
                <a:lnTo>
                  <a:pt x="27700" y="43572"/>
                </a:lnTo>
                <a:lnTo>
                  <a:pt x="27555" y="43427"/>
                </a:lnTo>
                <a:lnTo>
                  <a:pt x="27333" y="43350"/>
                </a:lnTo>
                <a:lnTo>
                  <a:pt x="27227" y="43427"/>
                </a:lnTo>
                <a:lnTo>
                  <a:pt x="27188" y="43427"/>
                </a:lnTo>
                <a:lnTo>
                  <a:pt x="27116" y="43572"/>
                </a:lnTo>
                <a:lnTo>
                  <a:pt x="27005" y="43644"/>
                </a:lnTo>
                <a:lnTo>
                  <a:pt x="26861" y="43572"/>
                </a:lnTo>
                <a:lnTo>
                  <a:pt x="26788" y="43350"/>
                </a:lnTo>
                <a:lnTo>
                  <a:pt x="26605" y="43350"/>
                </a:lnTo>
                <a:lnTo>
                  <a:pt x="26677" y="42911"/>
                </a:lnTo>
                <a:lnTo>
                  <a:pt x="26677" y="42688"/>
                </a:lnTo>
                <a:lnTo>
                  <a:pt x="26605" y="42761"/>
                </a:lnTo>
                <a:lnTo>
                  <a:pt x="26422" y="42983"/>
                </a:lnTo>
                <a:lnTo>
                  <a:pt x="26277" y="43200"/>
                </a:lnTo>
                <a:lnTo>
                  <a:pt x="26166" y="43200"/>
                </a:lnTo>
                <a:lnTo>
                  <a:pt x="25983" y="43572"/>
                </a:lnTo>
                <a:lnTo>
                  <a:pt x="25727" y="43572"/>
                </a:lnTo>
                <a:lnTo>
                  <a:pt x="25694" y="43350"/>
                </a:lnTo>
                <a:lnTo>
                  <a:pt x="25472" y="43427"/>
                </a:lnTo>
                <a:lnTo>
                  <a:pt x="25294" y="43427"/>
                </a:lnTo>
                <a:lnTo>
                  <a:pt x="25511" y="42983"/>
                </a:lnTo>
                <a:lnTo>
                  <a:pt x="25727" y="42688"/>
                </a:lnTo>
                <a:lnTo>
                  <a:pt x="26205" y="42177"/>
                </a:lnTo>
                <a:lnTo>
                  <a:pt x="26388" y="42033"/>
                </a:lnTo>
                <a:lnTo>
                  <a:pt x="26533" y="42033"/>
                </a:lnTo>
                <a:lnTo>
                  <a:pt x="26605" y="41955"/>
                </a:lnTo>
                <a:lnTo>
                  <a:pt x="26638" y="41738"/>
                </a:lnTo>
                <a:lnTo>
                  <a:pt x="26638" y="41594"/>
                </a:lnTo>
                <a:lnTo>
                  <a:pt x="26677" y="41516"/>
                </a:lnTo>
                <a:close/>
                <a:moveTo>
                  <a:pt x="33538" y="42761"/>
                </a:moveTo>
                <a:lnTo>
                  <a:pt x="33611" y="43200"/>
                </a:lnTo>
                <a:lnTo>
                  <a:pt x="33650" y="43788"/>
                </a:lnTo>
                <a:lnTo>
                  <a:pt x="33650" y="43866"/>
                </a:lnTo>
                <a:lnTo>
                  <a:pt x="33611" y="43350"/>
                </a:lnTo>
                <a:lnTo>
                  <a:pt x="33538" y="42761"/>
                </a:lnTo>
                <a:close/>
                <a:moveTo>
                  <a:pt x="73500" y="42761"/>
                </a:moveTo>
                <a:lnTo>
                  <a:pt x="73722" y="42911"/>
                </a:lnTo>
                <a:lnTo>
                  <a:pt x="73872" y="42911"/>
                </a:lnTo>
                <a:lnTo>
                  <a:pt x="73977" y="43133"/>
                </a:lnTo>
                <a:lnTo>
                  <a:pt x="74161" y="43200"/>
                </a:lnTo>
                <a:lnTo>
                  <a:pt x="74305" y="43644"/>
                </a:lnTo>
                <a:lnTo>
                  <a:pt x="74488" y="44233"/>
                </a:lnTo>
                <a:lnTo>
                  <a:pt x="74305" y="44305"/>
                </a:lnTo>
                <a:lnTo>
                  <a:pt x="74161" y="44305"/>
                </a:lnTo>
                <a:lnTo>
                  <a:pt x="73833" y="44233"/>
                </a:lnTo>
                <a:lnTo>
                  <a:pt x="73577" y="44305"/>
                </a:lnTo>
                <a:lnTo>
                  <a:pt x="73355" y="44527"/>
                </a:lnTo>
                <a:lnTo>
                  <a:pt x="73033" y="44816"/>
                </a:lnTo>
                <a:lnTo>
                  <a:pt x="73033" y="45033"/>
                </a:lnTo>
                <a:lnTo>
                  <a:pt x="73138" y="45255"/>
                </a:lnTo>
                <a:lnTo>
                  <a:pt x="73250" y="45405"/>
                </a:lnTo>
                <a:lnTo>
                  <a:pt x="73283" y="45477"/>
                </a:lnTo>
                <a:lnTo>
                  <a:pt x="73466" y="45988"/>
                </a:lnTo>
                <a:lnTo>
                  <a:pt x="73761" y="46872"/>
                </a:lnTo>
                <a:lnTo>
                  <a:pt x="73833" y="47527"/>
                </a:lnTo>
                <a:lnTo>
                  <a:pt x="74050" y="47311"/>
                </a:lnTo>
                <a:lnTo>
                  <a:pt x="74194" y="47238"/>
                </a:lnTo>
                <a:lnTo>
                  <a:pt x="74266" y="47383"/>
                </a:lnTo>
                <a:lnTo>
                  <a:pt x="74305" y="47605"/>
                </a:lnTo>
                <a:lnTo>
                  <a:pt x="74416" y="47822"/>
                </a:lnTo>
                <a:lnTo>
                  <a:pt x="74416" y="48044"/>
                </a:lnTo>
                <a:lnTo>
                  <a:pt x="73977" y="48044"/>
                </a:lnTo>
                <a:lnTo>
                  <a:pt x="73944" y="48188"/>
                </a:lnTo>
                <a:lnTo>
                  <a:pt x="73872" y="48411"/>
                </a:lnTo>
                <a:lnTo>
                  <a:pt x="73833" y="48627"/>
                </a:lnTo>
                <a:lnTo>
                  <a:pt x="73977" y="48850"/>
                </a:lnTo>
                <a:lnTo>
                  <a:pt x="74161" y="49000"/>
                </a:lnTo>
                <a:lnTo>
                  <a:pt x="74194" y="49366"/>
                </a:lnTo>
                <a:lnTo>
                  <a:pt x="74266" y="49661"/>
                </a:lnTo>
                <a:lnTo>
                  <a:pt x="74194" y="49877"/>
                </a:lnTo>
                <a:lnTo>
                  <a:pt x="74161" y="50244"/>
                </a:lnTo>
                <a:lnTo>
                  <a:pt x="74194" y="50538"/>
                </a:lnTo>
                <a:lnTo>
                  <a:pt x="74305" y="50611"/>
                </a:lnTo>
                <a:lnTo>
                  <a:pt x="74305" y="51055"/>
                </a:lnTo>
                <a:lnTo>
                  <a:pt x="74050" y="51200"/>
                </a:lnTo>
                <a:lnTo>
                  <a:pt x="73722" y="51272"/>
                </a:lnTo>
                <a:lnTo>
                  <a:pt x="73466" y="51272"/>
                </a:lnTo>
                <a:lnTo>
                  <a:pt x="73283" y="51200"/>
                </a:lnTo>
                <a:lnTo>
                  <a:pt x="73177" y="51055"/>
                </a:lnTo>
                <a:lnTo>
                  <a:pt x="73066" y="50833"/>
                </a:lnTo>
                <a:lnTo>
                  <a:pt x="73066" y="50761"/>
                </a:lnTo>
                <a:lnTo>
                  <a:pt x="72955" y="50611"/>
                </a:lnTo>
                <a:lnTo>
                  <a:pt x="72700" y="50611"/>
                </a:lnTo>
                <a:lnTo>
                  <a:pt x="72661" y="50538"/>
                </a:lnTo>
                <a:lnTo>
                  <a:pt x="72588" y="50316"/>
                </a:lnTo>
                <a:lnTo>
                  <a:pt x="72661" y="50100"/>
                </a:lnTo>
                <a:lnTo>
                  <a:pt x="72661" y="50022"/>
                </a:lnTo>
                <a:lnTo>
                  <a:pt x="72588" y="49805"/>
                </a:lnTo>
                <a:lnTo>
                  <a:pt x="72483" y="49583"/>
                </a:lnTo>
                <a:lnTo>
                  <a:pt x="72444" y="49438"/>
                </a:lnTo>
                <a:lnTo>
                  <a:pt x="72444" y="49366"/>
                </a:lnTo>
                <a:lnTo>
                  <a:pt x="72588" y="49438"/>
                </a:lnTo>
                <a:lnTo>
                  <a:pt x="72700" y="49144"/>
                </a:lnTo>
                <a:lnTo>
                  <a:pt x="72772" y="48850"/>
                </a:lnTo>
                <a:lnTo>
                  <a:pt x="72811" y="48483"/>
                </a:lnTo>
                <a:lnTo>
                  <a:pt x="72922" y="48266"/>
                </a:lnTo>
                <a:lnTo>
                  <a:pt x="72661" y="47822"/>
                </a:lnTo>
                <a:lnTo>
                  <a:pt x="72227" y="46355"/>
                </a:lnTo>
                <a:lnTo>
                  <a:pt x="72155" y="45988"/>
                </a:lnTo>
                <a:lnTo>
                  <a:pt x="72116" y="45694"/>
                </a:lnTo>
                <a:lnTo>
                  <a:pt x="72083" y="45477"/>
                </a:lnTo>
                <a:lnTo>
                  <a:pt x="72005" y="45255"/>
                </a:lnTo>
                <a:lnTo>
                  <a:pt x="71900" y="45033"/>
                </a:lnTo>
                <a:lnTo>
                  <a:pt x="71861" y="44744"/>
                </a:lnTo>
                <a:lnTo>
                  <a:pt x="72005" y="44233"/>
                </a:lnTo>
                <a:lnTo>
                  <a:pt x="72155" y="43644"/>
                </a:lnTo>
                <a:lnTo>
                  <a:pt x="72588" y="43200"/>
                </a:lnTo>
                <a:lnTo>
                  <a:pt x="73033" y="42911"/>
                </a:lnTo>
                <a:lnTo>
                  <a:pt x="73250" y="42911"/>
                </a:lnTo>
                <a:lnTo>
                  <a:pt x="73500" y="42761"/>
                </a:lnTo>
                <a:close/>
                <a:moveTo>
                  <a:pt x="34777" y="43200"/>
                </a:moveTo>
                <a:lnTo>
                  <a:pt x="34705" y="43350"/>
                </a:lnTo>
                <a:lnTo>
                  <a:pt x="34777" y="43572"/>
                </a:lnTo>
                <a:lnTo>
                  <a:pt x="34927" y="43788"/>
                </a:lnTo>
                <a:lnTo>
                  <a:pt x="35255" y="44011"/>
                </a:lnTo>
                <a:lnTo>
                  <a:pt x="35294" y="43866"/>
                </a:lnTo>
                <a:lnTo>
                  <a:pt x="35366" y="43644"/>
                </a:lnTo>
                <a:lnTo>
                  <a:pt x="35366" y="43572"/>
                </a:lnTo>
                <a:lnTo>
                  <a:pt x="35038" y="43572"/>
                </a:lnTo>
                <a:lnTo>
                  <a:pt x="34888" y="43427"/>
                </a:lnTo>
                <a:lnTo>
                  <a:pt x="34777" y="43200"/>
                </a:lnTo>
                <a:close/>
                <a:moveTo>
                  <a:pt x="35950" y="43200"/>
                </a:moveTo>
                <a:lnTo>
                  <a:pt x="35838" y="43350"/>
                </a:lnTo>
                <a:lnTo>
                  <a:pt x="35805" y="43572"/>
                </a:lnTo>
                <a:lnTo>
                  <a:pt x="35694" y="44011"/>
                </a:lnTo>
                <a:lnTo>
                  <a:pt x="35727" y="44233"/>
                </a:lnTo>
                <a:lnTo>
                  <a:pt x="35838" y="44305"/>
                </a:lnTo>
                <a:lnTo>
                  <a:pt x="36061" y="44233"/>
                </a:lnTo>
                <a:lnTo>
                  <a:pt x="36094" y="44083"/>
                </a:lnTo>
                <a:lnTo>
                  <a:pt x="36094" y="43788"/>
                </a:lnTo>
                <a:lnTo>
                  <a:pt x="36022" y="43788"/>
                </a:lnTo>
                <a:lnTo>
                  <a:pt x="36022" y="43644"/>
                </a:lnTo>
                <a:lnTo>
                  <a:pt x="36061" y="43427"/>
                </a:lnTo>
                <a:lnTo>
                  <a:pt x="35950" y="43200"/>
                </a:lnTo>
                <a:close/>
                <a:moveTo>
                  <a:pt x="106677" y="43350"/>
                </a:moveTo>
                <a:lnTo>
                  <a:pt x="106644" y="43427"/>
                </a:lnTo>
                <a:lnTo>
                  <a:pt x="106572" y="43427"/>
                </a:lnTo>
                <a:lnTo>
                  <a:pt x="106572" y="43644"/>
                </a:lnTo>
                <a:lnTo>
                  <a:pt x="106533" y="43788"/>
                </a:lnTo>
                <a:lnTo>
                  <a:pt x="106644" y="43788"/>
                </a:lnTo>
                <a:lnTo>
                  <a:pt x="106677" y="43644"/>
                </a:lnTo>
                <a:lnTo>
                  <a:pt x="106716" y="43350"/>
                </a:lnTo>
                <a:lnTo>
                  <a:pt x="106677" y="43350"/>
                </a:lnTo>
                <a:close/>
                <a:moveTo>
                  <a:pt x="28027" y="43661"/>
                </a:moveTo>
                <a:lnTo>
                  <a:pt x="28250" y="43788"/>
                </a:lnTo>
                <a:lnTo>
                  <a:pt x="28466" y="43866"/>
                </a:lnTo>
                <a:lnTo>
                  <a:pt x="28722" y="44083"/>
                </a:lnTo>
                <a:lnTo>
                  <a:pt x="29050" y="44083"/>
                </a:lnTo>
                <a:lnTo>
                  <a:pt x="29266" y="44377"/>
                </a:lnTo>
                <a:lnTo>
                  <a:pt x="29305" y="44594"/>
                </a:lnTo>
                <a:lnTo>
                  <a:pt x="29377" y="44966"/>
                </a:lnTo>
                <a:lnTo>
                  <a:pt x="29305" y="45183"/>
                </a:lnTo>
                <a:lnTo>
                  <a:pt x="29088" y="45183"/>
                </a:lnTo>
                <a:lnTo>
                  <a:pt x="29050" y="45033"/>
                </a:lnTo>
                <a:lnTo>
                  <a:pt x="28905" y="44816"/>
                </a:lnTo>
                <a:lnTo>
                  <a:pt x="28794" y="45694"/>
                </a:lnTo>
                <a:lnTo>
                  <a:pt x="28688" y="46133"/>
                </a:lnTo>
                <a:lnTo>
                  <a:pt x="28611" y="46211"/>
                </a:lnTo>
                <a:lnTo>
                  <a:pt x="28577" y="46355"/>
                </a:lnTo>
                <a:lnTo>
                  <a:pt x="28466" y="45988"/>
                </a:lnTo>
                <a:lnTo>
                  <a:pt x="28394" y="45627"/>
                </a:lnTo>
                <a:lnTo>
                  <a:pt x="28283" y="45694"/>
                </a:lnTo>
                <a:lnTo>
                  <a:pt x="28211" y="45694"/>
                </a:lnTo>
                <a:lnTo>
                  <a:pt x="28283" y="44816"/>
                </a:lnTo>
                <a:lnTo>
                  <a:pt x="28250" y="44594"/>
                </a:lnTo>
                <a:lnTo>
                  <a:pt x="28100" y="44377"/>
                </a:lnTo>
                <a:lnTo>
                  <a:pt x="27772" y="44233"/>
                </a:lnTo>
                <a:lnTo>
                  <a:pt x="27700" y="44233"/>
                </a:lnTo>
                <a:lnTo>
                  <a:pt x="27661" y="44377"/>
                </a:lnTo>
                <a:lnTo>
                  <a:pt x="27483" y="44744"/>
                </a:lnTo>
                <a:lnTo>
                  <a:pt x="27333" y="44744"/>
                </a:lnTo>
                <a:lnTo>
                  <a:pt x="27300" y="44966"/>
                </a:lnTo>
                <a:lnTo>
                  <a:pt x="27227" y="45183"/>
                </a:lnTo>
                <a:lnTo>
                  <a:pt x="27227" y="46572"/>
                </a:lnTo>
                <a:lnTo>
                  <a:pt x="27188" y="47238"/>
                </a:lnTo>
                <a:lnTo>
                  <a:pt x="27083" y="47383"/>
                </a:lnTo>
                <a:lnTo>
                  <a:pt x="26972" y="47605"/>
                </a:lnTo>
                <a:lnTo>
                  <a:pt x="26900" y="47527"/>
                </a:lnTo>
                <a:lnTo>
                  <a:pt x="26788" y="47383"/>
                </a:lnTo>
                <a:lnTo>
                  <a:pt x="26750" y="47311"/>
                </a:lnTo>
                <a:lnTo>
                  <a:pt x="26677" y="47088"/>
                </a:lnTo>
                <a:lnTo>
                  <a:pt x="26750" y="46572"/>
                </a:lnTo>
                <a:lnTo>
                  <a:pt x="26788" y="45916"/>
                </a:lnTo>
                <a:lnTo>
                  <a:pt x="26861" y="45255"/>
                </a:lnTo>
                <a:lnTo>
                  <a:pt x="27005" y="44744"/>
                </a:lnTo>
                <a:lnTo>
                  <a:pt x="26900" y="44816"/>
                </a:lnTo>
                <a:lnTo>
                  <a:pt x="26861" y="44816"/>
                </a:lnTo>
                <a:lnTo>
                  <a:pt x="26750" y="45033"/>
                </a:lnTo>
                <a:lnTo>
                  <a:pt x="26788" y="44744"/>
                </a:lnTo>
                <a:lnTo>
                  <a:pt x="27005" y="44305"/>
                </a:lnTo>
                <a:lnTo>
                  <a:pt x="27227" y="44083"/>
                </a:lnTo>
                <a:lnTo>
                  <a:pt x="27483" y="44011"/>
                </a:lnTo>
                <a:lnTo>
                  <a:pt x="28027" y="44011"/>
                </a:lnTo>
                <a:lnTo>
                  <a:pt x="28027" y="43661"/>
                </a:lnTo>
                <a:close/>
                <a:moveTo>
                  <a:pt x="105983" y="44011"/>
                </a:moveTo>
                <a:lnTo>
                  <a:pt x="105877" y="44083"/>
                </a:lnTo>
                <a:lnTo>
                  <a:pt x="105838" y="44305"/>
                </a:lnTo>
                <a:lnTo>
                  <a:pt x="105733" y="44527"/>
                </a:lnTo>
                <a:lnTo>
                  <a:pt x="105733" y="44594"/>
                </a:lnTo>
                <a:lnTo>
                  <a:pt x="105838" y="44594"/>
                </a:lnTo>
                <a:lnTo>
                  <a:pt x="105911" y="44377"/>
                </a:lnTo>
                <a:lnTo>
                  <a:pt x="106022" y="44305"/>
                </a:lnTo>
                <a:lnTo>
                  <a:pt x="106205" y="44233"/>
                </a:lnTo>
                <a:lnTo>
                  <a:pt x="106205" y="44011"/>
                </a:lnTo>
                <a:lnTo>
                  <a:pt x="105983" y="44011"/>
                </a:lnTo>
                <a:close/>
                <a:moveTo>
                  <a:pt x="103905" y="44083"/>
                </a:moveTo>
                <a:lnTo>
                  <a:pt x="103833" y="44233"/>
                </a:lnTo>
                <a:lnTo>
                  <a:pt x="103794" y="44377"/>
                </a:lnTo>
                <a:lnTo>
                  <a:pt x="103833" y="44527"/>
                </a:lnTo>
                <a:lnTo>
                  <a:pt x="103833" y="44594"/>
                </a:lnTo>
                <a:lnTo>
                  <a:pt x="103794" y="45405"/>
                </a:lnTo>
                <a:lnTo>
                  <a:pt x="103688" y="45694"/>
                </a:lnTo>
                <a:lnTo>
                  <a:pt x="103611" y="45772"/>
                </a:lnTo>
                <a:lnTo>
                  <a:pt x="103466" y="45772"/>
                </a:lnTo>
                <a:lnTo>
                  <a:pt x="103466" y="45916"/>
                </a:lnTo>
                <a:lnTo>
                  <a:pt x="103427" y="45772"/>
                </a:lnTo>
                <a:lnTo>
                  <a:pt x="103427" y="45988"/>
                </a:lnTo>
                <a:lnTo>
                  <a:pt x="103322" y="46211"/>
                </a:lnTo>
                <a:lnTo>
                  <a:pt x="103211" y="46355"/>
                </a:lnTo>
                <a:lnTo>
                  <a:pt x="103211" y="46572"/>
                </a:lnTo>
                <a:lnTo>
                  <a:pt x="103250" y="46800"/>
                </a:lnTo>
                <a:lnTo>
                  <a:pt x="103250" y="47311"/>
                </a:lnTo>
                <a:lnTo>
                  <a:pt x="103322" y="47311"/>
                </a:lnTo>
                <a:lnTo>
                  <a:pt x="103466" y="47238"/>
                </a:lnTo>
                <a:lnTo>
                  <a:pt x="103538" y="47088"/>
                </a:lnTo>
                <a:lnTo>
                  <a:pt x="103611" y="47022"/>
                </a:lnTo>
                <a:lnTo>
                  <a:pt x="103466" y="46872"/>
                </a:lnTo>
                <a:lnTo>
                  <a:pt x="103355" y="46650"/>
                </a:lnTo>
                <a:lnTo>
                  <a:pt x="103427" y="46427"/>
                </a:lnTo>
                <a:lnTo>
                  <a:pt x="103722" y="46427"/>
                </a:lnTo>
                <a:lnTo>
                  <a:pt x="103722" y="46355"/>
                </a:lnTo>
                <a:lnTo>
                  <a:pt x="103794" y="46355"/>
                </a:lnTo>
                <a:lnTo>
                  <a:pt x="104305" y="46872"/>
                </a:lnTo>
                <a:lnTo>
                  <a:pt x="104488" y="46355"/>
                </a:lnTo>
                <a:lnTo>
                  <a:pt x="104600" y="46133"/>
                </a:lnTo>
                <a:lnTo>
                  <a:pt x="104744" y="45988"/>
                </a:lnTo>
                <a:lnTo>
                  <a:pt x="104966" y="45988"/>
                </a:lnTo>
                <a:lnTo>
                  <a:pt x="105111" y="45772"/>
                </a:lnTo>
                <a:lnTo>
                  <a:pt x="105038" y="45694"/>
                </a:lnTo>
                <a:lnTo>
                  <a:pt x="104966" y="45477"/>
                </a:lnTo>
                <a:lnTo>
                  <a:pt x="105038" y="45405"/>
                </a:lnTo>
                <a:lnTo>
                  <a:pt x="105038" y="45183"/>
                </a:lnTo>
                <a:lnTo>
                  <a:pt x="104927" y="45183"/>
                </a:lnTo>
                <a:lnTo>
                  <a:pt x="104816" y="45255"/>
                </a:lnTo>
                <a:lnTo>
                  <a:pt x="104633" y="45255"/>
                </a:lnTo>
                <a:lnTo>
                  <a:pt x="104488" y="45183"/>
                </a:lnTo>
                <a:lnTo>
                  <a:pt x="104266" y="44816"/>
                </a:lnTo>
                <a:lnTo>
                  <a:pt x="104122" y="44377"/>
                </a:lnTo>
                <a:lnTo>
                  <a:pt x="103905" y="44083"/>
                </a:lnTo>
                <a:close/>
                <a:moveTo>
                  <a:pt x="105400" y="44966"/>
                </a:moveTo>
                <a:lnTo>
                  <a:pt x="105216" y="45033"/>
                </a:lnTo>
                <a:lnTo>
                  <a:pt x="105111" y="45255"/>
                </a:lnTo>
                <a:lnTo>
                  <a:pt x="105072" y="45405"/>
                </a:lnTo>
                <a:lnTo>
                  <a:pt x="105111" y="45477"/>
                </a:lnTo>
                <a:lnTo>
                  <a:pt x="105183" y="45405"/>
                </a:lnTo>
                <a:lnTo>
                  <a:pt x="105288" y="45255"/>
                </a:lnTo>
                <a:lnTo>
                  <a:pt x="105400" y="44966"/>
                </a:lnTo>
                <a:close/>
                <a:moveTo>
                  <a:pt x="30694" y="45627"/>
                </a:moveTo>
                <a:lnTo>
                  <a:pt x="30655" y="45916"/>
                </a:lnTo>
                <a:lnTo>
                  <a:pt x="30583" y="46133"/>
                </a:lnTo>
                <a:lnTo>
                  <a:pt x="30438" y="46211"/>
                </a:lnTo>
                <a:lnTo>
                  <a:pt x="30288" y="46211"/>
                </a:lnTo>
                <a:lnTo>
                  <a:pt x="29888" y="46355"/>
                </a:lnTo>
                <a:lnTo>
                  <a:pt x="29600" y="46211"/>
                </a:lnTo>
                <a:lnTo>
                  <a:pt x="29488" y="46355"/>
                </a:lnTo>
                <a:lnTo>
                  <a:pt x="29416" y="46211"/>
                </a:lnTo>
                <a:lnTo>
                  <a:pt x="29488" y="46133"/>
                </a:lnTo>
                <a:lnTo>
                  <a:pt x="29600" y="45988"/>
                </a:lnTo>
                <a:lnTo>
                  <a:pt x="30111" y="45772"/>
                </a:lnTo>
                <a:lnTo>
                  <a:pt x="30694" y="45627"/>
                </a:lnTo>
                <a:close/>
                <a:moveTo>
                  <a:pt x="59377" y="46427"/>
                </a:moveTo>
                <a:lnTo>
                  <a:pt x="59266" y="46572"/>
                </a:lnTo>
                <a:lnTo>
                  <a:pt x="59161" y="46650"/>
                </a:lnTo>
                <a:lnTo>
                  <a:pt x="59122" y="46650"/>
                </a:lnTo>
                <a:lnTo>
                  <a:pt x="59161" y="47238"/>
                </a:lnTo>
                <a:lnTo>
                  <a:pt x="59233" y="47527"/>
                </a:lnTo>
                <a:lnTo>
                  <a:pt x="59338" y="47605"/>
                </a:lnTo>
                <a:lnTo>
                  <a:pt x="59450" y="46650"/>
                </a:lnTo>
                <a:lnTo>
                  <a:pt x="59377" y="46572"/>
                </a:lnTo>
                <a:lnTo>
                  <a:pt x="59377" y="46427"/>
                </a:lnTo>
                <a:close/>
                <a:moveTo>
                  <a:pt x="28722" y="47022"/>
                </a:moveTo>
                <a:lnTo>
                  <a:pt x="29088" y="47022"/>
                </a:lnTo>
                <a:lnTo>
                  <a:pt x="29266" y="47088"/>
                </a:lnTo>
                <a:lnTo>
                  <a:pt x="29366" y="47088"/>
                </a:lnTo>
                <a:lnTo>
                  <a:pt x="29050" y="47383"/>
                </a:lnTo>
                <a:lnTo>
                  <a:pt x="28722" y="47605"/>
                </a:lnTo>
                <a:lnTo>
                  <a:pt x="28466" y="47750"/>
                </a:lnTo>
                <a:lnTo>
                  <a:pt x="28355" y="47527"/>
                </a:lnTo>
                <a:lnTo>
                  <a:pt x="28283" y="47088"/>
                </a:lnTo>
                <a:lnTo>
                  <a:pt x="28394" y="47311"/>
                </a:lnTo>
                <a:lnTo>
                  <a:pt x="28500" y="47383"/>
                </a:lnTo>
                <a:lnTo>
                  <a:pt x="28611" y="47311"/>
                </a:lnTo>
                <a:lnTo>
                  <a:pt x="28688" y="47238"/>
                </a:lnTo>
                <a:lnTo>
                  <a:pt x="28722" y="47022"/>
                </a:lnTo>
                <a:close/>
                <a:moveTo>
                  <a:pt x="103577" y="47383"/>
                </a:moveTo>
                <a:lnTo>
                  <a:pt x="103577" y="47527"/>
                </a:lnTo>
                <a:lnTo>
                  <a:pt x="103611" y="47605"/>
                </a:lnTo>
                <a:lnTo>
                  <a:pt x="103611" y="47750"/>
                </a:lnTo>
                <a:lnTo>
                  <a:pt x="103538" y="47750"/>
                </a:lnTo>
                <a:lnTo>
                  <a:pt x="103466" y="47605"/>
                </a:lnTo>
                <a:lnTo>
                  <a:pt x="103355" y="47750"/>
                </a:lnTo>
                <a:lnTo>
                  <a:pt x="103322" y="47966"/>
                </a:lnTo>
                <a:lnTo>
                  <a:pt x="103250" y="48266"/>
                </a:lnTo>
                <a:lnTo>
                  <a:pt x="103211" y="48483"/>
                </a:lnTo>
                <a:lnTo>
                  <a:pt x="103250" y="48627"/>
                </a:lnTo>
                <a:lnTo>
                  <a:pt x="103250" y="48850"/>
                </a:lnTo>
                <a:lnTo>
                  <a:pt x="103211" y="49366"/>
                </a:lnTo>
                <a:lnTo>
                  <a:pt x="103033" y="50022"/>
                </a:lnTo>
                <a:lnTo>
                  <a:pt x="102811" y="50461"/>
                </a:lnTo>
                <a:lnTo>
                  <a:pt x="102627" y="50761"/>
                </a:lnTo>
                <a:lnTo>
                  <a:pt x="102444" y="50977"/>
                </a:lnTo>
                <a:lnTo>
                  <a:pt x="102411" y="50977"/>
                </a:lnTo>
                <a:lnTo>
                  <a:pt x="102300" y="51055"/>
                </a:lnTo>
                <a:lnTo>
                  <a:pt x="102227" y="50977"/>
                </a:lnTo>
                <a:lnTo>
                  <a:pt x="102300" y="50611"/>
                </a:lnTo>
                <a:lnTo>
                  <a:pt x="102188" y="50977"/>
                </a:lnTo>
                <a:lnTo>
                  <a:pt x="102083" y="51272"/>
                </a:lnTo>
                <a:lnTo>
                  <a:pt x="101972" y="51416"/>
                </a:lnTo>
                <a:lnTo>
                  <a:pt x="101933" y="51638"/>
                </a:lnTo>
                <a:lnTo>
                  <a:pt x="101716" y="52077"/>
                </a:lnTo>
                <a:lnTo>
                  <a:pt x="100727" y="52077"/>
                </a:lnTo>
                <a:lnTo>
                  <a:pt x="100622" y="52372"/>
                </a:lnTo>
                <a:lnTo>
                  <a:pt x="100477" y="52666"/>
                </a:lnTo>
                <a:lnTo>
                  <a:pt x="100327" y="52888"/>
                </a:lnTo>
                <a:lnTo>
                  <a:pt x="100222" y="53033"/>
                </a:lnTo>
                <a:lnTo>
                  <a:pt x="100144" y="53105"/>
                </a:lnTo>
                <a:lnTo>
                  <a:pt x="100222" y="53105"/>
                </a:lnTo>
                <a:lnTo>
                  <a:pt x="100327" y="53250"/>
                </a:lnTo>
                <a:lnTo>
                  <a:pt x="100622" y="53105"/>
                </a:lnTo>
                <a:lnTo>
                  <a:pt x="100911" y="52888"/>
                </a:lnTo>
                <a:lnTo>
                  <a:pt x="101061" y="52811"/>
                </a:lnTo>
                <a:lnTo>
                  <a:pt x="101166" y="52811"/>
                </a:lnTo>
                <a:lnTo>
                  <a:pt x="101205" y="52666"/>
                </a:lnTo>
                <a:lnTo>
                  <a:pt x="101316" y="52594"/>
                </a:lnTo>
                <a:lnTo>
                  <a:pt x="101494" y="52666"/>
                </a:lnTo>
                <a:lnTo>
                  <a:pt x="101638" y="52811"/>
                </a:lnTo>
                <a:lnTo>
                  <a:pt x="101605" y="53250"/>
                </a:lnTo>
                <a:lnTo>
                  <a:pt x="101605" y="53472"/>
                </a:lnTo>
                <a:lnTo>
                  <a:pt x="101716" y="53472"/>
                </a:lnTo>
                <a:lnTo>
                  <a:pt x="101822" y="53694"/>
                </a:lnTo>
                <a:lnTo>
                  <a:pt x="101933" y="53250"/>
                </a:lnTo>
                <a:lnTo>
                  <a:pt x="102005" y="53105"/>
                </a:lnTo>
                <a:lnTo>
                  <a:pt x="102083" y="53033"/>
                </a:lnTo>
                <a:lnTo>
                  <a:pt x="102188" y="53033"/>
                </a:lnTo>
                <a:lnTo>
                  <a:pt x="102116" y="52811"/>
                </a:lnTo>
                <a:lnTo>
                  <a:pt x="102083" y="52594"/>
                </a:lnTo>
                <a:lnTo>
                  <a:pt x="102083" y="52450"/>
                </a:lnTo>
                <a:lnTo>
                  <a:pt x="102188" y="52450"/>
                </a:lnTo>
                <a:lnTo>
                  <a:pt x="102227" y="52594"/>
                </a:lnTo>
                <a:lnTo>
                  <a:pt x="102338" y="52811"/>
                </a:lnTo>
                <a:lnTo>
                  <a:pt x="102516" y="52811"/>
                </a:lnTo>
                <a:lnTo>
                  <a:pt x="102627" y="52666"/>
                </a:lnTo>
                <a:lnTo>
                  <a:pt x="102738" y="52594"/>
                </a:lnTo>
                <a:lnTo>
                  <a:pt x="102811" y="52594"/>
                </a:lnTo>
                <a:lnTo>
                  <a:pt x="102883" y="52666"/>
                </a:lnTo>
                <a:lnTo>
                  <a:pt x="102922" y="52450"/>
                </a:lnTo>
                <a:lnTo>
                  <a:pt x="102994" y="52372"/>
                </a:lnTo>
                <a:lnTo>
                  <a:pt x="103211" y="52077"/>
                </a:lnTo>
                <a:lnTo>
                  <a:pt x="103211" y="52450"/>
                </a:lnTo>
                <a:lnTo>
                  <a:pt x="103322" y="52372"/>
                </a:lnTo>
                <a:lnTo>
                  <a:pt x="103355" y="52222"/>
                </a:lnTo>
                <a:lnTo>
                  <a:pt x="103466" y="52077"/>
                </a:lnTo>
                <a:lnTo>
                  <a:pt x="103466" y="51855"/>
                </a:lnTo>
                <a:lnTo>
                  <a:pt x="103427" y="51494"/>
                </a:lnTo>
                <a:lnTo>
                  <a:pt x="103466" y="51272"/>
                </a:lnTo>
                <a:lnTo>
                  <a:pt x="103466" y="51200"/>
                </a:lnTo>
                <a:lnTo>
                  <a:pt x="103577" y="50833"/>
                </a:lnTo>
                <a:lnTo>
                  <a:pt x="103577" y="50022"/>
                </a:lnTo>
                <a:lnTo>
                  <a:pt x="103611" y="49805"/>
                </a:lnTo>
                <a:lnTo>
                  <a:pt x="103722" y="49805"/>
                </a:lnTo>
                <a:lnTo>
                  <a:pt x="103722" y="49661"/>
                </a:lnTo>
                <a:lnTo>
                  <a:pt x="103794" y="49438"/>
                </a:lnTo>
                <a:lnTo>
                  <a:pt x="103833" y="49216"/>
                </a:lnTo>
                <a:lnTo>
                  <a:pt x="103905" y="49144"/>
                </a:lnTo>
                <a:lnTo>
                  <a:pt x="103905" y="48705"/>
                </a:lnTo>
                <a:lnTo>
                  <a:pt x="103833" y="48483"/>
                </a:lnTo>
                <a:lnTo>
                  <a:pt x="103794" y="48266"/>
                </a:lnTo>
                <a:lnTo>
                  <a:pt x="103722" y="48044"/>
                </a:lnTo>
                <a:lnTo>
                  <a:pt x="103722" y="47605"/>
                </a:lnTo>
                <a:lnTo>
                  <a:pt x="103688" y="47527"/>
                </a:lnTo>
                <a:lnTo>
                  <a:pt x="103577" y="47383"/>
                </a:lnTo>
                <a:close/>
                <a:moveTo>
                  <a:pt x="59233" y="47822"/>
                </a:moveTo>
                <a:lnTo>
                  <a:pt x="59122" y="48044"/>
                </a:lnTo>
                <a:lnTo>
                  <a:pt x="59016" y="48044"/>
                </a:lnTo>
                <a:lnTo>
                  <a:pt x="59050" y="48411"/>
                </a:lnTo>
                <a:lnTo>
                  <a:pt x="59122" y="48627"/>
                </a:lnTo>
                <a:lnTo>
                  <a:pt x="59122" y="48850"/>
                </a:lnTo>
                <a:lnTo>
                  <a:pt x="59050" y="49000"/>
                </a:lnTo>
                <a:lnTo>
                  <a:pt x="59050" y="49361"/>
                </a:lnTo>
                <a:lnTo>
                  <a:pt x="59122" y="49583"/>
                </a:lnTo>
                <a:lnTo>
                  <a:pt x="59266" y="49583"/>
                </a:lnTo>
                <a:lnTo>
                  <a:pt x="59377" y="49361"/>
                </a:lnTo>
                <a:lnTo>
                  <a:pt x="59450" y="49144"/>
                </a:lnTo>
                <a:lnTo>
                  <a:pt x="59488" y="48922"/>
                </a:lnTo>
                <a:lnTo>
                  <a:pt x="59488" y="48411"/>
                </a:lnTo>
                <a:lnTo>
                  <a:pt x="59450" y="47966"/>
                </a:lnTo>
                <a:lnTo>
                  <a:pt x="59377" y="47822"/>
                </a:lnTo>
                <a:lnTo>
                  <a:pt x="59233" y="47822"/>
                </a:lnTo>
                <a:close/>
                <a:moveTo>
                  <a:pt x="57300" y="48850"/>
                </a:moveTo>
                <a:lnTo>
                  <a:pt x="57155" y="49000"/>
                </a:lnTo>
                <a:lnTo>
                  <a:pt x="57188" y="49144"/>
                </a:lnTo>
                <a:lnTo>
                  <a:pt x="57300" y="49216"/>
                </a:lnTo>
                <a:lnTo>
                  <a:pt x="57333" y="49216"/>
                </a:lnTo>
                <a:lnTo>
                  <a:pt x="57333" y="49144"/>
                </a:lnTo>
                <a:lnTo>
                  <a:pt x="57300" y="48850"/>
                </a:lnTo>
                <a:close/>
                <a:moveTo>
                  <a:pt x="61205" y="50244"/>
                </a:moveTo>
                <a:lnTo>
                  <a:pt x="61094" y="50316"/>
                </a:lnTo>
                <a:lnTo>
                  <a:pt x="60950" y="50461"/>
                </a:lnTo>
                <a:lnTo>
                  <a:pt x="60766" y="50461"/>
                </a:lnTo>
                <a:lnTo>
                  <a:pt x="60661" y="50316"/>
                </a:lnTo>
                <a:lnTo>
                  <a:pt x="60400" y="50316"/>
                </a:lnTo>
                <a:lnTo>
                  <a:pt x="60400" y="50538"/>
                </a:lnTo>
                <a:lnTo>
                  <a:pt x="60438" y="50611"/>
                </a:lnTo>
                <a:lnTo>
                  <a:pt x="60550" y="50611"/>
                </a:lnTo>
                <a:lnTo>
                  <a:pt x="60661" y="50761"/>
                </a:lnTo>
                <a:lnTo>
                  <a:pt x="60838" y="50977"/>
                </a:lnTo>
                <a:lnTo>
                  <a:pt x="60950" y="51200"/>
                </a:lnTo>
                <a:lnTo>
                  <a:pt x="61094" y="51272"/>
                </a:lnTo>
                <a:lnTo>
                  <a:pt x="61166" y="51272"/>
                </a:lnTo>
                <a:lnTo>
                  <a:pt x="61205" y="51416"/>
                </a:lnTo>
                <a:lnTo>
                  <a:pt x="61238" y="51272"/>
                </a:lnTo>
                <a:lnTo>
                  <a:pt x="61238" y="50977"/>
                </a:lnTo>
                <a:lnTo>
                  <a:pt x="61205" y="50833"/>
                </a:lnTo>
                <a:lnTo>
                  <a:pt x="61238" y="50538"/>
                </a:lnTo>
                <a:lnTo>
                  <a:pt x="61311" y="50316"/>
                </a:lnTo>
                <a:lnTo>
                  <a:pt x="61205" y="50244"/>
                </a:lnTo>
                <a:close/>
                <a:moveTo>
                  <a:pt x="76788" y="51711"/>
                </a:moveTo>
                <a:lnTo>
                  <a:pt x="76822" y="52155"/>
                </a:lnTo>
                <a:lnTo>
                  <a:pt x="76822" y="52222"/>
                </a:lnTo>
                <a:lnTo>
                  <a:pt x="76788" y="52077"/>
                </a:lnTo>
                <a:lnTo>
                  <a:pt x="76788" y="51711"/>
                </a:lnTo>
                <a:close/>
                <a:moveTo>
                  <a:pt x="76933" y="52077"/>
                </a:moveTo>
                <a:lnTo>
                  <a:pt x="76972" y="52077"/>
                </a:lnTo>
                <a:lnTo>
                  <a:pt x="77188" y="52222"/>
                </a:lnTo>
                <a:lnTo>
                  <a:pt x="77044" y="52155"/>
                </a:lnTo>
                <a:lnTo>
                  <a:pt x="76905" y="52094"/>
                </a:lnTo>
                <a:lnTo>
                  <a:pt x="76933" y="52077"/>
                </a:lnTo>
                <a:close/>
                <a:moveTo>
                  <a:pt x="67738" y="52155"/>
                </a:moveTo>
                <a:lnTo>
                  <a:pt x="67077" y="52594"/>
                </a:lnTo>
                <a:lnTo>
                  <a:pt x="67150" y="52666"/>
                </a:lnTo>
                <a:lnTo>
                  <a:pt x="67150" y="52811"/>
                </a:lnTo>
                <a:lnTo>
                  <a:pt x="67188" y="52888"/>
                </a:lnTo>
                <a:lnTo>
                  <a:pt x="67405" y="52811"/>
                </a:lnTo>
                <a:lnTo>
                  <a:pt x="67555" y="52594"/>
                </a:lnTo>
                <a:lnTo>
                  <a:pt x="67555" y="52450"/>
                </a:lnTo>
                <a:lnTo>
                  <a:pt x="67627" y="52372"/>
                </a:lnTo>
                <a:lnTo>
                  <a:pt x="67666" y="52222"/>
                </a:lnTo>
                <a:lnTo>
                  <a:pt x="67738" y="52222"/>
                </a:lnTo>
                <a:lnTo>
                  <a:pt x="67738" y="52155"/>
                </a:lnTo>
                <a:close/>
                <a:moveTo>
                  <a:pt x="64416" y="52372"/>
                </a:moveTo>
                <a:lnTo>
                  <a:pt x="64272" y="52450"/>
                </a:lnTo>
                <a:lnTo>
                  <a:pt x="64450" y="52594"/>
                </a:lnTo>
                <a:lnTo>
                  <a:pt x="64672" y="52594"/>
                </a:lnTo>
                <a:lnTo>
                  <a:pt x="64777" y="52666"/>
                </a:lnTo>
                <a:lnTo>
                  <a:pt x="64888" y="52666"/>
                </a:lnTo>
                <a:lnTo>
                  <a:pt x="64966" y="52594"/>
                </a:lnTo>
                <a:lnTo>
                  <a:pt x="64633" y="52372"/>
                </a:lnTo>
                <a:lnTo>
                  <a:pt x="64416" y="52372"/>
                </a:lnTo>
                <a:close/>
                <a:moveTo>
                  <a:pt x="101277" y="52888"/>
                </a:moveTo>
                <a:lnTo>
                  <a:pt x="101166" y="53033"/>
                </a:lnTo>
                <a:lnTo>
                  <a:pt x="101061" y="53105"/>
                </a:lnTo>
                <a:lnTo>
                  <a:pt x="100950" y="53255"/>
                </a:lnTo>
                <a:lnTo>
                  <a:pt x="100838" y="53255"/>
                </a:lnTo>
                <a:lnTo>
                  <a:pt x="100622" y="53550"/>
                </a:lnTo>
                <a:lnTo>
                  <a:pt x="100622" y="53694"/>
                </a:lnTo>
                <a:lnTo>
                  <a:pt x="100727" y="53766"/>
                </a:lnTo>
                <a:lnTo>
                  <a:pt x="100727" y="54055"/>
                </a:lnTo>
                <a:lnTo>
                  <a:pt x="100800" y="54205"/>
                </a:lnTo>
                <a:lnTo>
                  <a:pt x="100911" y="54055"/>
                </a:lnTo>
                <a:lnTo>
                  <a:pt x="100950" y="53988"/>
                </a:lnTo>
                <a:lnTo>
                  <a:pt x="101061" y="53550"/>
                </a:lnTo>
                <a:lnTo>
                  <a:pt x="101166" y="53694"/>
                </a:lnTo>
                <a:lnTo>
                  <a:pt x="101277" y="53766"/>
                </a:lnTo>
                <a:lnTo>
                  <a:pt x="101316" y="53550"/>
                </a:lnTo>
                <a:lnTo>
                  <a:pt x="101388" y="53327"/>
                </a:lnTo>
                <a:lnTo>
                  <a:pt x="101388" y="53033"/>
                </a:lnTo>
                <a:lnTo>
                  <a:pt x="101316" y="52888"/>
                </a:lnTo>
                <a:lnTo>
                  <a:pt x="101277" y="52888"/>
                </a:lnTo>
                <a:close/>
                <a:moveTo>
                  <a:pt x="100111" y="53327"/>
                </a:moveTo>
                <a:lnTo>
                  <a:pt x="99888" y="53694"/>
                </a:lnTo>
                <a:lnTo>
                  <a:pt x="99783" y="53766"/>
                </a:lnTo>
                <a:lnTo>
                  <a:pt x="99711" y="53988"/>
                </a:lnTo>
                <a:lnTo>
                  <a:pt x="99711" y="54055"/>
                </a:lnTo>
                <a:lnTo>
                  <a:pt x="99816" y="54205"/>
                </a:lnTo>
                <a:lnTo>
                  <a:pt x="100000" y="54055"/>
                </a:lnTo>
                <a:lnTo>
                  <a:pt x="99927" y="53988"/>
                </a:lnTo>
                <a:lnTo>
                  <a:pt x="100000" y="53838"/>
                </a:lnTo>
                <a:lnTo>
                  <a:pt x="100000" y="54055"/>
                </a:lnTo>
                <a:lnTo>
                  <a:pt x="100033" y="54205"/>
                </a:lnTo>
                <a:lnTo>
                  <a:pt x="100000" y="54494"/>
                </a:lnTo>
                <a:lnTo>
                  <a:pt x="99888" y="54938"/>
                </a:lnTo>
                <a:lnTo>
                  <a:pt x="99927" y="55155"/>
                </a:lnTo>
                <a:lnTo>
                  <a:pt x="100000" y="55233"/>
                </a:lnTo>
                <a:lnTo>
                  <a:pt x="100033" y="55233"/>
                </a:lnTo>
                <a:lnTo>
                  <a:pt x="100111" y="55383"/>
                </a:lnTo>
                <a:lnTo>
                  <a:pt x="100222" y="55233"/>
                </a:lnTo>
                <a:lnTo>
                  <a:pt x="100327" y="54938"/>
                </a:lnTo>
                <a:lnTo>
                  <a:pt x="100405" y="54205"/>
                </a:lnTo>
                <a:lnTo>
                  <a:pt x="100511" y="54205"/>
                </a:lnTo>
                <a:lnTo>
                  <a:pt x="100477" y="54055"/>
                </a:lnTo>
                <a:lnTo>
                  <a:pt x="100511" y="53988"/>
                </a:lnTo>
                <a:lnTo>
                  <a:pt x="100366" y="53694"/>
                </a:lnTo>
                <a:lnTo>
                  <a:pt x="100366" y="53550"/>
                </a:lnTo>
                <a:lnTo>
                  <a:pt x="100222" y="53472"/>
                </a:lnTo>
                <a:lnTo>
                  <a:pt x="100111" y="53327"/>
                </a:lnTo>
                <a:close/>
                <a:moveTo>
                  <a:pt x="67855" y="56094"/>
                </a:moveTo>
                <a:lnTo>
                  <a:pt x="67950" y="56527"/>
                </a:lnTo>
                <a:lnTo>
                  <a:pt x="67938" y="56616"/>
                </a:lnTo>
                <a:lnTo>
                  <a:pt x="67883" y="56333"/>
                </a:lnTo>
                <a:lnTo>
                  <a:pt x="67855" y="56094"/>
                </a:lnTo>
                <a:close/>
                <a:moveTo>
                  <a:pt x="29961" y="58900"/>
                </a:moveTo>
                <a:lnTo>
                  <a:pt x="29855" y="59044"/>
                </a:lnTo>
                <a:lnTo>
                  <a:pt x="29816" y="59122"/>
                </a:lnTo>
                <a:lnTo>
                  <a:pt x="30072" y="59122"/>
                </a:lnTo>
                <a:lnTo>
                  <a:pt x="30000" y="59044"/>
                </a:lnTo>
                <a:lnTo>
                  <a:pt x="29961" y="58900"/>
                </a:lnTo>
                <a:close/>
                <a:moveTo>
                  <a:pt x="30327" y="59266"/>
                </a:moveTo>
                <a:lnTo>
                  <a:pt x="30327" y="59338"/>
                </a:lnTo>
                <a:lnTo>
                  <a:pt x="30400" y="59483"/>
                </a:lnTo>
                <a:lnTo>
                  <a:pt x="30327" y="59266"/>
                </a:lnTo>
                <a:close/>
                <a:moveTo>
                  <a:pt x="96900" y="59705"/>
                </a:moveTo>
                <a:lnTo>
                  <a:pt x="96788" y="59927"/>
                </a:lnTo>
                <a:lnTo>
                  <a:pt x="96605" y="60222"/>
                </a:lnTo>
                <a:lnTo>
                  <a:pt x="96494" y="60733"/>
                </a:lnTo>
                <a:lnTo>
                  <a:pt x="96494" y="61616"/>
                </a:lnTo>
                <a:lnTo>
                  <a:pt x="96566" y="61688"/>
                </a:lnTo>
                <a:lnTo>
                  <a:pt x="96677" y="61833"/>
                </a:lnTo>
                <a:lnTo>
                  <a:pt x="96788" y="61688"/>
                </a:lnTo>
                <a:lnTo>
                  <a:pt x="96827" y="61538"/>
                </a:lnTo>
                <a:lnTo>
                  <a:pt x="97005" y="60733"/>
                </a:lnTo>
                <a:lnTo>
                  <a:pt x="97044" y="60000"/>
                </a:lnTo>
                <a:lnTo>
                  <a:pt x="97005" y="59777"/>
                </a:lnTo>
                <a:lnTo>
                  <a:pt x="96900" y="59705"/>
                </a:lnTo>
                <a:close/>
                <a:moveTo>
                  <a:pt x="29961" y="60294"/>
                </a:moveTo>
                <a:lnTo>
                  <a:pt x="29961" y="60661"/>
                </a:lnTo>
                <a:lnTo>
                  <a:pt x="30000" y="60733"/>
                </a:lnTo>
                <a:lnTo>
                  <a:pt x="30072" y="60733"/>
                </a:lnTo>
                <a:lnTo>
                  <a:pt x="30111" y="60661"/>
                </a:lnTo>
                <a:lnTo>
                  <a:pt x="30111" y="60438"/>
                </a:lnTo>
                <a:lnTo>
                  <a:pt x="30000" y="60294"/>
                </a:lnTo>
                <a:lnTo>
                  <a:pt x="29961" y="60294"/>
                </a:lnTo>
                <a:close/>
                <a:moveTo>
                  <a:pt x="28794" y="61616"/>
                </a:moveTo>
                <a:lnTo>
                  <a:pt x="28466" y="61688"/>
                </a:lnTo>
                <a:lnTo>
                  <a:pt x="28211" y="61911"/>
                </a:lnTo>
                <a:lnTo>
                  <a:pt x="27994" y="62272"/>
                </a:lnTo>
                <a:lnTo>
                  <a:pt x="27811" y="62716"/>
                </a:lnTo>
                <a:lnTo>
                  <a:pt x="27922" y="62716"/>
                </a:lnTo>
                <a:lnTo>
                  <a:pt x="28211" y="62272"/>
                </a:lnTo>
                <a:lnTo>
                  <a:pt x="28394" y="62127"/>
                </a:lnTo>
                <a:lnTo>
                  <a:pt x="28577" y="62055"/>
                </a:lnTo>
                <a:lnTo>
                  <a:pt x="28688" y="62055"/>
                </a:lnTo>
                <a:lnTo>
                  <a:pt x="28722" y="62127"/>
                </a:lnTo>
                <a:lnTo>
                  <a:pt x="28722" y="62272"/>
                </a:lnTo>
                <a:lnTo>
                  <a:pt x="28794" y="62494"/>
                </a:lnTo>
                <a:lnTo>
                  <a:pt x="29194" y="62494"/>
                </a:lnTo>
                <a:lnTo>
                  <a:pt x="29305" y="62572"/>
                </a:lnTo>
                <a:lnTo>
                  <a:pt x="29416" y="62716"/>
                </a:lnTo>
                <a:lnTo>
                  <a:pt x="29527" y="62788"/>
                </a:lnTo>
                <a:lnTo>
                  <a:pt x="29816" y="62788"/>
                </a:lnTo>
                <a:lnTo>
                  <a:pt x="29855" y="62933"/>
                </a:lnTo>
                <a:lnTo>
                  <a:pt x="29855" y="63011"/>
                </a:lnTo>
                <a:lnTo>
                  <a:pt x="29888" y="63011"/>
                </a:lnTo>
                <a:lnTo>
                  <a:pt x="29961" y="63227"/>
                </a:lnTo>
                <a:lnTo>
                  <a:pt x="30072" y="63300"/>
                </a:lnTo>
                <a:lnTo>
                  <a:pt x="30327" y="63516"/>
                </a:lnTo>
                <a:lnTo>
                  <a:pt x="30288" y="63666"/>
                </a:lnTo>
                <a:lnTo>
                  <a:pt x="30183" y="63738"/>
                </a:lnTo>
                <a:lnTo>
                  <a:pt x="30183" y="63888"/>
                </a:lnTo>
                <a:lnTo>
                  <a:pt x="30511" y="63961"/>
                </a:lnTo>
                <a:lnTo>
                  <a:pt x="30877" y="64111"/>
                </a:lnTo>
                <a:lnTo>
                  <a:pt x="31127" y="63961"/>
                </a:lnTo>
                <a:lnTo>
                  <a:pt x="31238" y="63888"/>
                </a:lnTo>
                <a:lnTo>
                  <a:pt x="31350" y="63738"/>
                </a:lnTo>
                <a:lnTo>
                  <a:pt x="31205" y="63516"/>
                </a:lnTo>
                <a:lnTo>
                  <a:pt x="31127" y="63300"/>
                </a:lnTo>
                <a:lnTo>
                  <a:pt x="31022" y="63300"/>
                </a:lnTo>
                <a:lnTo>
                  <a:pt x="30877" y="63227"/>
                </a:lnTo>
                <a:lnTo>
                  <a:pt x="30877" y="63155"/>
                </a:lnTo>
                <a:lnTo>
                  <a:pt x="30655" y="63011"/>
                </a:lnTo>
                <a:lnTo>
                  <a:pt x="30511" y="62933"/>
                </a:lnTo>
                <a:lnTo>
                  <a:pt x="30288" y="62716"/>
                </a:lnTo>
                <a:lnTo>
                  <a:pt x="30183" y="62494"/>
                </a:lnTo>
                <a:lnTo>
                  <a:pt x="30072" y="62350"/>
                </a:lnTo>
                <a:lnTo>
                  <a:pt x="29961" y="62272"/>
                </a:lnTo>
                <a:lnTo>
                  <a:pt x="29711" y="62127"/>
                </a:lnTo>
                <a:lnTo>
                  <a:pt x="29416" y="61911"/>
                </a:lnTo>
                <a:lnTo>
                  <a:pt x="29161" y="61688"/>
                </a:lnTo>
                <a:lnTo>
                  <a:pt x="28794" y="61616"/>
                </a:lnTo>
                <a:close/>
                <a:moveTo>
                  <a:pt x="28394" y="62494"/>
                </a:moveTo>
                <a:lnTo>
                  <a:pt x="28394" y="62716"/>
                </a:lnTo>
                <a:lnTo>
                  <a:pt x="28355" y="62716"/>
                </a:lnTo>
                <a:lnTo>
                  <a:pt x="28283" y="62933"/>
                </a:lnTo>
                <a:lnTo>
                  <a:pt x="28466" y="62933"/>
                </a:lnTo>
                <a:lnTo>
                  <a:pt x="28466" y="62572"/>
                </a:lnTo>
                <a:lnTo>
                  <a:pt x="28466" y="62494"/>
                </a:lnTo>
                <a:lnTo>
                  <a:pt x="28394" y="62494"/>
                </a:lnTo>
                <a:close/>
                <a:moveTo>
                  <a:pt x="31716" y="62788"/>
                </a:moveTo>
                <a:lnTo>
                  <a:pt x="31605" y="63011"/>
                </a:lnTo>
                <a:lnTo>
                  <a:pt x="31500" y="63011"/>
                </a:lnTo>
                <a:lnTo>
                  <a:pt x="31500" y="63155"/>
                </a:lnTo>
                <a:lnTo>
                  <a:pt x="31677" y="63155"/>
                </a:lnTo>
                <a:lnTo>
                  <a:pt x="31716" y="63011"/>
                </a:lnTo>
                <a:lnTo>
                  <a:pt x="31716" y="62788"/>
                </a:lnTo>
                <a:close/>
                <a:moveTo>
                  <a:pt x="93138" y="63450"/>
                </a:moveTo>
                <a:lnTo>
                  <a:pt x="92916" y="63666"/>
                </a:lnTo>
                <a:lnTo>
                  <a:pt x="92594" y="63961"/>
                </a:lnTo>
                <a:lnTo>
                  <a:pt x="92594" y="64327"/>
                </a:lnTo>
                <a:lnTo>
                  <a:pt x="92666" y="64550"/>
                </a:lnTo>
                <a:lnTo>
                  <a:pt x="92700" y="64766"/>
                </a:lnTo>
                <a:lnTo>
                  <a:pt x="92772" y="64844"/>
                </a:lnTo>
                <a:lnTo>
                  <a:pt x="92883" y="64844"/>
                </a:lnTo>
                <a:lnTo>
                  <a:pt x="93027" y="64766"/>
                </a:lnTo>
                <a:lnTo>
                  <a:pt x="93250" y="64405"/>
                </a:lnTo>
                <a:lnTo>
                  <a:pt x="93361" y="64111"/>
                </a:lnTo>
                <a:lnTo>
                  <a:pt x="93394" y="63738"/>
                </a:lnTo>
                <a:lnTo>
                  <a:pt x="93361" y="63516"/>
                </a:lnTo>
                <a:lnTo>
                  <a:pt x="93322" y="63450"/>
                </a:lnTo>
                <a:lnTo>
                  <a:pt x="93138" y="63450"/>
                </a:lnTo>
                <a:close/>
                <a:moveTo>
                  <a:pt x="31788" y="63888"/>
                </a:moveTo>
                <a:lnTo>
                  <a:pt x="31716" y="63961"/>
                </a:lnTo>
                <a:lnTo>
                  <a:pt x="31716" y="64111"/>
                </a:lnTo>
                <a:lnTo>
                  <a:pt x="31788" y="64177"/>
                </a:lnTo>
                <a:lnTo>
                  <a:pt x="31822" y="64327"/>
                </a:lnTo>
                <a:lnTo>
                  <a:pt x="31894" y="64550"/>
                </a:lnTo>
                <a:lnTo>
                  <a:pt x="31933" y="64844"/>
                </a:lnTo>
                <a:lnTo>
                  <a:pt x="31388" y="64844"/>
                </a:lnTo>
                <a:lnTo>
                  <a:pt x="31350" y="64911"/>
                </a:lnTo>
                <a:lnTo>
                  <a:pt x="31388" y="65133"/>
                </a:lnTo>
                <a:lnTo>
                  <a:pt x="31500" y="65283"/>
                </a:lnTo>
                <a:lnTo>
                  <a:pt x="31500" y="65066"/>
                </a:lnTo>
                <a:lnTo>
                  <a:pt x="31572" y="65133"/>
                </a:lnTo>
                <a:lnTo>
                  <a:pt x="31677" y="65066"/>
                </a:lnTo>
                <a:lnTo>
                  <a:pt x="32044" y="65066"/>
                </a:lnTo>
                <a:lnTo>
                  <a:pt x="32155" y="65133"/>
                </a:lnTo>
                <a:lnTo>
                  <a:pt x="32188" y="65355"/>
                </a:lnTo>
                <a:lnTo>
                  <a:pt x="32261" y="65505"/>
                </a:lnTo>
                <a:lnTo>
                  <a:pt x="32300" y="65505"/>
                </a:lnTo>
                <a:lnTo>
                  <a:pt x="32483" y="65133"/>
                </a:lnTo>
                <a:lnTo>
                  <a:pt x="32588" y="65066"/>
                </a:lnTo>
                <a:lnTo>
                  <a:pt x="32627" y="65133"/>
                </a:lnTo>
                <a:lnTo>
                  <a:pt x="32811" y="65133"/>
                </a:lnTo>
                <a:lnTo>
                  <a:pt x="32916" y="64911"/>
                </a:lnTo>
                <a:lnTo>
                  <a:pt x="33322" y="64911"/>
                </a:lnTo>
                <a:lnTo>
                  <a:pt x="33211" y="64766"/>
                </a:lnTo>
                <a:lnTo>
                  <a:pt x="33066" y="64550"/>
                </a:lnTo>
                <a:lnTo>
                  <a:pt x="33100" y="64550"/>
                </a:lnTo>
                <a:lnTo>
                  <a:pt x="32844" y="64177"/>
                </a:lnTo>
                <a:lnTo>
                  <a:pt x="32700" y="63961"/>
                </a:lnTo>
                <a:lnTo>
                  <a:pt x="32411" y="63961"/>
                </a:lnTo>
                <a:lnTo>
                  <a:pt x="32116" y="64111"/>
                </a:lnTo>
                <a:lnTo>
                  <a:pt x="31933" y="63961"/>
                </a:lnTo>
                <a:lnTo>
                  <a:pt x="31788" y="63888"/>
                </a:lnTo>
                <a:close/>
                <a:moveTo>
                  <a:pt x="96605" y="64616"/>
                </a:moveTo>
                <a:lnTo>
                  <a:pt x="96566" y="64766"/>
                </a:lnTo>
                <a:lnTo>
                  <a:pt x="96494" y="64766"/>
                </a:lnTo>
                <a:lnTo>
                  <a:pt x="96461" y="65066"/>
                </a:lnTo>
                <a:lnTo>
                  <a:pt x="96494" y="65722"/>
                </a:lnTo>
                <a:lnTo>
                  <a:pt x="96494" y="66011"/>
                </a:lnTo>
                <a:lnTo>
                  <a:pt x="96461" y="66305"/>
                </a:lnTo>
                <a:lnTo>
                  <a:pt x="96422" y="66305"/>
                </a:lnTo>
                <a:lnTo>
                  <a:pt x="96422" y="67111"/>
                </a:lnTo>
                <a:lnTo>
                  <a:pt x="96494" y="67333"/>
                </a:lnTo>
                <a:lnTo>
                  <a:pt x="96605" y="67405"/>
                </a:lnTo>
                <a:lnTo>
                  <a:pt x="96677" y="67405"/>
                </a:lnTo>
                <a:lnTo>
                  <a:pt x="96677" y="67333"/>
                </a:lnTo>
                <a:lnTo>
                  <a:pt x="96788" y="67333"/>
                </a:lnTo>
                <a:lnTo>
                  <a:pt x="96788" y="67550"/>
                </a:lnTo>
                <a:lnTo>
                  <a:pt x="96716" y="67627"/>
                </a:lnTo>
                <a:lnTo>
                  <a:pt x="96677" y="67777"/>
                </a:lnTo>
                <a:lnTo>
                  <a:pt x="96716" y="67922"/>
                </a:lnTo>
                <a:lnTo>
                  <a:pt x="96827" y="68066"/>
                </a:lnTo>
                <a:lnTo>
                  <a:pt x="96933" y="67922"/>
                </a:lnTo>
                <a:lnTo>
                  <a:pt x="97116" y="67922"/>
                </a:lnTo>
                <a:lnTo>
                  <a:pt x="97227" y="68144"/>
                </a:lnTo>
                <a:lnTo>
                  <a:pt x="97261" y="68288"/>
                </a:lnTo>
                <a:lnTo>
                  <a:pt x="97300" y="68361"/>
                </a:lnTo>
                <a:lnTo>
                  <a:pt x="97300" y="67922"/>
                </a:lnTo>
                <a:lnTo>
                  <a:pt x="97516" y="68288"/>
                </a:lnTo>
                <a:lnTo>
                  <a:pt x="97627" y="68361"/>
                </a:lnTo>
                <a:lnTo>
                  <a:pt x="97700" y="68583"/>
                </a:lnTo>
                <a:lnTo>
                  <a:pt x="97738" y="68727"/>
                </a:lnTo>
                <a:lnTo>
                  <a:pt x="97738" y="68800"/>
                </a:lnTo>
                <a:lnTo>
                  <a:pt x="97811" y="68727"/>
                </a:lnTo>
                <a:lnTo>
                  <a:pt x="97811" y="68505"/>
                </a:lnTo>
                <a:lnTo>
                  <a:pt x="97700" y="68361"/>
                </a:lnTo>
                <a:lnTo>
                  <a:pt x="97700" y="68288"/>
                </a:lnTo>
                <a:lnTo>
                  <a:pt x="97594" y="68288"/>
                </a:lnTo>
                <a:lnTo>
                  <a:pt x="97627" y="68144"/>
                </a:lnTo>
                <a:lnTo>
                  <a:pt x="97627" y="67922"/>
                </a:lnTo>
                <a:lnTo>
                  <a:pt x="97594" y="67922"/>
                </a:lnTo>
                <a:lnTo>
                  <a:pt x="97516" y="68066"/>
                </a:lnTo>
                <a:lnTo>
                  <a:pt x="97483" y="68066"/>
                </a:lnTo>
                <a:lnTo>
                  <a:pt x="97405" y="67850"/>
                </a:lnTo>
                <a:lnTo>
                  <a:pt x="97372" y="67627"/>
                </a:lnTo>
                <a:lnTo>
                  <a:pt x="97227" y="67627"/>
                </a:lnTo>
                <a:lnTo>
                  <a:pt x="97155" y="67777"/>
                </a:lnTo>
                <a:lnTo>
                  <a:pt x="97155" y="67850"/>
                </a:lnTo>
                <a:lnTo>
                  <a:pt x="97044" y="67777"/>
                </a:lnTo>
                <a:lnTo>
                  <a:pt x="97005" y="67550"/>
                </a:lnTo>
                <a:lnTo>
                  <a:pt x="96933" y="67188"/>
                </a:lnTo>
                <a:lnTo>
                  <a:pt x="96900" y="66894"/>
                </a:lnTo>
                <a:lnTo>
                  <a:pt x="96933" y="66672"/>
                </a:lnTo>
                <a:lnTo>
                  <a:pt x="97005" y="66455"/>
                </a:lnTo>
                <a:lnTo>
                  <a:pt x="97044" y="66233"/>
                </a:lnTo>
                <a:lnTo>
                  <a:pt x="97116" y="66011"/>
                </a:lnTo>
                <a:lnTo>
                  <a:pt x="97116" y="65794"/>
                </a:lnTo>
                <a:lnTo>
                  <a:pt x="96933" y="65066"/>
                </a:lnTo>
                <a:lnTo>
                  <a:pt x="96933" y="64844"/>
                </a:lnTo>
                <a:lnTo>
                  <a:pt x="96900" y="64911"/>
                </a:lnTo>
                <a:lnTo>
                  <a:pt x="96788" y="65066"/>
                </a:lnTo>
                <a:lnTo>
                  <a:pt x="96677" y="64844"/>
                </a:lnTo>
                <a:lnTo>
                  <a:pt x="96677" y="64766"/>
                </a:lnTo>
                <a:lnTo>
                  <a:pt x="96605" y="64616"/>
                </a:lnTo>
                <a:close/>
                <a:moveTo>
                  <a:pt x="33905" y="64844"/>
                </a:moveTo>
                <a:lnTo>
                  <a:pt x="33794" y="64911"/>
                </a:lnTo>
                <a:lnTo>
                  <a:pt x="33755" y="65066"/>
                </a:lnTo>
                <a:lnTo>
                  <a:pt x="33866" y="65283"/>
                </a:lnTo>
                <a:lnTo>
                  <a:pt x="34200" y="65283"/>
                </a:lnTo>
                <a:lnTo>
                  <a:pt x="34233" y="65133"/>
                </a:lnTo>
                <a:lnTo>
                  <a:pt x="34200" y="65066"/>
                </a:lnTo>
                <a:lnTo>
                  <a:pt x="34088" y="64911"/>
                </a:lnTo>
                <a:lnTo>
                  <a:pt x="33905" y="64844"/>
                </a:lnTo>
                <a:close/>
                <a:moveTo>
                  <a:pt x="30111" y="64911"/>
                </a:moveTo>
                <a:lnTo>
                  <a:pt x="30072" y="65066"/>
                </a:lnTo>
                <a:lnTo>
                  <a:pt x="30111" y="65283"/>
                </a:lnTo>
                <a:lnTo>
                  <a:pt x="30216" y="65355"/>
                </a:lnTo>
                <a:lnTo>
                  <a:pt x="30438" y="65355"/>
                </a:lnTo>
                <a:lnTo>
                  <a:pt x="30655" y="65283"/>
                </a:lnTo>
                <a:lnTo>
                  <a:pt x="30550" y="65066"/>
                </a:lnTo>
                <a:lnTo>
                  <a:pt x="30400" y="64911"/>
                </a:lnTo>
                <a:lnTo>
                  <a:pt x="30111" y="64911"/>
                </a:lnTo>
                <a:close/>
                <a:moveTo>
                  <a:pt x="96605" y="68144"/>
                </a:moveTo>
                <a:lnTo>
                  <a:pt x="96788" y="68583"/>
                </a:lnTo>
                <a:lnTo>
                  <a:pt x="96900" y="68800"/>
                </a:lnTo>
                <a:lnTo>
                  <a:pt x="96933" y="68944"/>
                </a:lnTo>
                <a:lnTo>
                  <a:pt x="97005" y="68800"/>
                </a:lnTo>
                <a:lnTo>
                  <a:pt x="97044" y="68505"/>
                </a:lnTo>
                <a:lnTo>
                  <a:pt x="97005" y="68361"/>
                </a:lnTo>
                <a:lnTo>
                  <a:pt x="96933" y="68288"/>
                </a:lnTo>
                <a:lnTo>
                  <a:pt x="96716" y="68144"/>
                </a:lnTo>
                <a:lnTo>
                  <a:pt x="96605" y="68144"/>
                </a:lnTo>
                <a:close/>
                <a:moveTo>
                  <a:pt x="74416" y="68800"/>
                </a:moveTo>
                <a:lnTo>
                  <a:pt x="74194" y="68944"/>
                </a:lnTo>
                <a:lnTo>
                  <a:pt x="74050" y="68944"/>
                </a:lnTo>
                <a:lnTo>
                  <a:pt x="74088" y="69166"/>
                </a:lnTo>
                <a:lnTo>
                  <a:pt x="74194" y="69166"/>
                </a:lnTo>
                <a:lnTo>
                  <a:pt x="74305" y="69022"/>
                </a:lnTo>
                <a:lnTo>
                  <a:pt x="74416" y="68800"/>
                </a:lnTo>
                <a:close/>
                <a:moveTo>
                  <a:pt x="97516" y="68800"/>
                </a:moveTo>
                <a:lnTo>
                  <a:pt x="97516" y="69166"/>
                </a:lnTo>
                <a:lnTo>
                  <a:pt x="97700" y="69166"/>
                </a:lnTo>
                <a:lnTo>
                  <a:pt x="97738" y="69388"/>
                </a:lnTo>
                <a:lnTo>
                  <a:pt x="97811" y="69388"/>
                </a:lnTo>
                <a:lnTo>
                  <a:pt x="97811" y="69166"/>
                </a:lnTo>
                <a:lnTo>
                  <a:pt x="97627" y="68800"/>
                </a:lnTo>
                <a:lnTo>
                  <a:pt x="97516" y="68800"/>
                </a:lnTo>
                <a:close/>
                <a:moveTo>
                  <a:pt x="97955" y="68800"/>
                </a:moveTo>
                <a:lnTo>
                  <a:pt x="97850" y="68944"/>
                </a:lnTo>
                <a:lnTo>
                  <a:pt x="97922" y="69022"/>
                </a:lnTo>
                <a:lnTo>
                  <a:pt x="98027" y="69166"/>
                </a:lnTo>
                <a:lnTo>
                  <a:pt x="98066" y="69388"/>
                </a:lnTo>
                <a:lnTo>
                  <a:pt x="98100" y="69461"/>
                </a:lnTo>
                <a:lnTo>
                  <a:pt x="98066" y="69683"/>
                </a:lnTo>
                <a:lnTo>
                  <a:pt x="97922" y="69683"/>
                </a:lnTo>
                <a:lnTo>
                  <a:pt x="97922" y="69755"/>
                </a:lnTo>
                <a:lnTo>
                  <a:pt x="97955" y="69900"/>
                </a:lnTo>
                <a:lnTo>
                  <a:pt x="98066" y="69977"/>
                </a:lnTo>
                <a:lnTo>
                  <a:pt x="98066" y="70416"/>
                </a:lnTo>
                <a:lnTo>
                  <a:pt x="98211" y="70416"/>
                </a:lnTo>
                <a:lnTo>
                  <a:pt x="98211" y="70344"/>
                </a:lnTo>
                <a:lnTo>
                  <a:pt x="98172" y="70122"/>
                </a:lnTo>
                <a:lnTo>
                  <a:pt x="98100" y="69900"/>
                </a:lnTo>
                <a:lnTo>
                  <a:pt x="98283" y="69900"/>
                </a:lnTo>
                <a:lnTo>
                  <a:pt x="98322" y="69683"/>
                </a:lnTo>
                <a:lnTo>
                  <a:pt x="98283" y="69461"/>
                </a:lnTo>
                <a:lnTo>
                  <a:pt x="98283" y="69166"/>
                </a:lnTo>
                <a:lnTo>
                  <a:pt x="98172" y="69166"/>
                </a:lnTo>
                <a:lnTo>
                  <a:pt x="98172" y="68944"/>
                </a:lnTo>
                <a:lnTo>
                  <a:pt x="97955" y="68800"/>
                </a:lnTo>
                <a:close/>
                <a:moveTo>
                  <a:pt x="97227" y="69244"/>
                </a:moveTo>
                <a:lnTo>
                  <a:pt x="97155" y="69388"/>
                </a:lnTo>
                <a:lnTo>
                  <a:pt x="97227" y="70344"/>
                </a:lnTo>
                <a:lnTo>
                  <a:pt x="97405" y="69977"/>
                </a:lnTo>
                <a:lnTo>
                  <a:pt x="97483" y="69900"/>
                </a:lnTo>
                <a:lnTo>
                  <a:pt x="97516" y="69683"/>
                </a:lnTo>
                <a:lnTo>
                  <a:pt x="97483" y="69538"/>
                </a:lnTo>
                <a:lnTo>
                  <a:pt x="97405" y="69461"/>
                </a:lnTo>
                <a:lnTo>
                  <a:pt x="97227" y="69244"/>
                </a:lnTo>
                <a:close/>
                <a:moveTo>
                  <a:pt x="96461" y="69900"/>
                </a:moveTo>
                <a:lnTo>
                  <a:pt x="96422" y="70122"/>
                </a:lnTo>
                <a:lnTo>
                  <a:pt x="96238" y="70416"/>
                </a:lnTo>
                <a:lnTo>
                  <a:pt x="96094" y="70783"/>
                </a:lnTo>
                <a:lnTo>
                  <a:pt x="95911" y="71000"/>
                </a:lnTo>
                <a:lnTo>
                  <a:pt x="95805" y="71372"/>
                </a:lnTo>
                <a:lnTo>
                  <a:pt x="95877" y="71372"/>
                </a:lnTo>
                <a:lnTo>
                  <a:pt x="96094" y="71077"/>
                </a:lnTo>
                <a:lnTo>
                  <a:pt x="96205" y="70855"/>
                </a:lnTo>
                <a:lnTo>
                  <a:pt x="96238" y="70561"/>
                </a:lnTo>
                <a:lnTo>
                  <a:pt x="96350" y="70416"/>
                </a:lnTo>
                <a:lnTo>
                  <a:pt x="96461" y="70344"/>
                </a:lnTo>
                <a:lnTo>
                  <a:pt x="96494" y="70194"/>
                </a:lnTo>
                <a:lnTo>
                  <a:pt x="96566" y="70194"/>
                </a:lnTo>
                <a:lnTo>
                  <a:pt x="96461" y="70122"/>
                </a:lnTo>
                <a:lnTo>
                  <a:pt x="96461" y="69900"/>
                </a:lnTo>
                <a:close/>
                <a:moveTo>
                  <a:pt x="97594" y="69900"/>
                </a:moveTo>
                <a:lnTo>
                  <a:pt x="97516" y="69977"/>
                </a:lnTo>
                <a:lnTo>
                  <a:pt x="97516" y="70194"/>
                </a:lnTo>
                <a:lnTo>
                  <a:pt x="97483" y="70561"/>
                </a:lnTo>
                <a:lnTo>
                  <a:pt x="97405" y="70561"/>
                </a:lnTo>
                <a:lnTo>
                  <a:pt x="97372" y="70638"/>
                </a:lnTo>
                <a:lnTo>
                  <a:pt x="97483" y="71000"/>
                </a:lnTo>
                <a:lnTo>
                  <a:pt x="97627" y="71150"/>
                </a:lnTo>
                <a:lnTo>
                  <a:pt x="97700" y="71077"/>
                </a:lnTo>
                <a:lnTo>
                  <a:pt x="97627" y="71000"/>
                </a:lnTo>
                <a:lnTo>
                  <a:pt x="97627" y="70855"/>
                </a:lnTo>
                <a:lnTo>
                  <a:pt x="97700" y="70561"/>
                </a:lnTo>
                <a:lnTo>
                  <a:pt x="97738" y="70122"/>
                </a:lnTo>
                <a:lnTo>
                  <a:pt x="97700" y="69977"/>
                </a:lnTo>
                <a:lnTo>
                  <a:pt x="97627" y="69900"/>
                </a:lnTo>
                <a:lnTo>
                  <a:pt x="97594" y="69900"/>
                </a:lnTo>
                <a:close/>
                <a:moveTo>
                  <a:pt x="97811" y="69977"/>
                </a:moveTo>
                <a:lnTo>
                  <a:pt x="97738" y="70416"/>
                </a:lnTo>
                <a:lnTo>
                  <a:pt x="97700" y="70783"/>
                </a:lnTo>
                <a:lnTo>
                  <a:pt x="97738" y="70783"/>
                </a:lnTo>
                <a:lnTo>
                  <a:pt x="97738" y="70561"/>
                </a:lnTo>
                <a:lnTo>
                  <a:pt x="97811" y="70344"/>
                </a:lnTo>
                <a:lnTo>
                  <a:pt x="97850" y="70194"/>
                </a:lnTo>
                <a:lnTo>
                  <a:pt x="97922" y="69977"/>
                </a:lnTo>
                <a:lnTo>
                  <a:pt x="97811" y="69977"/>
                </a:lnTo>
                <a:close/>
                <a:moveTo>
                  <a:pt x="35727" y="70344"/>
                </a:moveTo>
                <a:lnTo>
                  <a:pt x="35622" y="70561"/>
                </a:lnTo>
                <a:lnTo>
                  <a:pt x="35622" y="70855"/>
                </a:lnTo>
                <a:lnTo>
                  <a:pt x="35727" y="70855"/>
                </a:lnTo>
                <a:lnTo>
                  <a:pt x="35805" y="70783"/>
                </a:lnTo>
                <a:lnTo>
                  <a:pt x="35838" y="70561"/>
                </a:lnTo>
                <a:lnTo>
                  <a:pt x="35838" y="70344"/>
                </a:lnTo>
                <a:lnTo>
                  <a:pt x="35727" y="70344"/>
                </a:lnTo>
                <a:close/>
                <a:moveTo>
                  <a:pt x="97922" y="70416"/>
                </a:moveTo>
                <a:lnTo>
                  <a:pt x="97850" y="70638"/>
                </a:lnTo>
                <a:lnTo>
                  <a:pt x="97811" y="70783"/>
                </a:lnTo>
                <a:lnTo>
                  <a:pt x="97850" y="70855"/>
                </a:lnTo>
                <a:lnTo>
                  <a:pt x="97922" y="70855"/>
                </a:lnTo>
                <a:lnTo>
                  <a:pt x="97955" y="70783"/>
                </a:lnTo>
                <a:lnTo>
                  <a:pt x="98027" y="70416"/>
                </a:lnTo>
                <a:lnTo>
                  <a:pt x="97955" y="70561"/>
                </a:lnTo>
                <a:lnTo>
                  <a:pt x="97922" y="70416"/>
                </a:lnTo>
                <a:close/>
                <a:moveTo>
                  <a:pt x="98322" y="70638"/>
                </a:moveTo>
                <a:lnTo>
                  <a:pt x="98283" y="70855"/>
                </a:lnTo>
                <a:lnTo>
                  <a:pt x="98283" y="71077"/>
                </a:lnTo>
                <a:lnTo>
                  <a:pt x="98211" y="71150"/>
                </a:lnTo>
                <a:lnTo>
                  <a:pt x="98172" y="71150"/>
                </a:lnTo>
                <a:lnTo>
                  <a:pt x="98066" y="71294"/>
                </a:lnTo>
                <a:lnTo>
                  <a:pt x="98066" y="71372"/>
                </a:lnTo>
                <a:lnTo>
                  <a:pt x="97955" y="71516"/>
                </a:lnTo>
                <a:lnTo>
                  <a:pt x="97955" y="71738"/>
                </a:lnTo>
                <a:lnTo>
                  <a:pt x="97922" y="71738"/>
                </a:lnTo>
                <a:lnTo>
                  <a:pt x="97700" y="71294"/>
                </a:lnTo>
                <a:lnTo>
                  <a:pt x="97594" y="71372"/>
                </a:lnTo>
                <a:lnTo>
                  <a:pt x="97405" y="71738"/>
                </a:lnTo>
                <a:lnTo>
                  <a:pt x="97300" y="71811"/>
                </a:lnTo>
                <a:lnTo>
                  <a:pt x="97261" y="72033"/>
                </a:lnTo>
                <a:lnTo>
                  <a:pt x="97261" y="72250"/>
                </a:lnTo>
                <a:lnTo>
                  <a:pt x="97300" y="72472"/>
                </a:lnTo>
                <a:lnTo>
                  <a:pt x="97261" y="72761"/>
                </a:lnTo>
                <a:lnTo>
                  <a:pt x="97261" y="72983"/>
                </a:lnTo>
                <a:lnTo>
                  <a:pt x="97372" y="72911"/>
                </a:lnTo>
                <a:lnTo>
                  <a:pt x="97372" y="72616"/>
                </a:lnTo>
                <a:lnTo>
                  <a:pt x="97405" y="72394"/>
                </a:lnTo>
                <a:lnTo>
                  <a:pt x="97483" y="72177"/>
                </a:lnTo>
                <a:lnTo>
                  <a:pt x="97594" y="72250"/>
                </a:lnTo>
                <a:lnTo>
                  <a:pt x="97627" y="72177"/>
                </a:lnTo>
                <a:lnTo>
                  <a:pt x="97700" y="72250"/>
                </a:lnTo>
                <a:lnTo>
                  <a:pt x="97738" y="72250"/>
                </a:lnTo>
                <a:lnTo>
                  <a:pt x="97738" y="72177"/>
                </a:lnTo>
                <a:lnTo>
                  <a:pt x="97922" y="72177"/>
                </a:lnTo>
                <a:lnTo>
                  <a:pt x="97955" y="72394"/>
                </a:lnTo>
                <a:lnTo>
                  <a:pt x="97922" y="72394"/>
                </a:lnTo>
                <a:lnTo>
                  <a:pt x="97922" y="72911"/>
                </a:lnTo>
                <a:lnTo>
                  <a:pt x="97955" y="73133"/>
                </a:lnTo>
                <a:lnTo>
                  <a:pt x="98066" y="73200"/>
                </a:lnTo>
                <a:lnTo>
                  <a:pt x="98172" y="73350"/>
                </a:lnTo>
                <a:lnTo>
                  <a:pt x="98283" y="73350"/>
                </a:lnTo>
                <a:lnTo>
                  <a:pt x="98283" y="73427"/>
                </a:lnTo>
                <a:lnTo>
                  <a:pt x="98322" y="73427"/>
                </a:lnTo>
                <a:lnTo>
                  <a:pt x="98394" y="73350"/>
                </a:lnTo>
                <a:lnTo>
                  <a:pt x="98433" y="73200"/>
                </a:lnTo>
                <a:lnTo>
                  <a:pt x="98433" y="72983"/>
                </a:lnTo>
                <a:lnTo>
                  <a:pt x="98394" y="72911"/>
                </a:lnTo>
                <a:lnTo>
                  <a:pt x="98322" y="72688"/>
                </a:lnTo>
                <a:lnTo>
                  <a:pt x="98322" y="72616"/>
                </a:lnTo>
                <a:lnTo>
                  <a:pt x="98394" y="72472"/>
                </a:lnTo>
                <a:lnTo>
                  <a:pt x="98505" y="72616"/>
                </a:lnTo>
                <a:lnTo>
                  <a:pt x="98433" y="72616"/>
                </a:lnTo>
                <a:lnTo>
                  <a:pt x="98616" y="72983"/>
                </a:lnTo>
                <a:lnTo>
                  <a:pt x="98616" y="72761"/>
                </a:lnTo>
                <a:lnTo>
                  <a:pt x="98650" y="72688"/>
                </a:lnTo>
                <a:lnTo>
                  <a:pt x="98722" y="72472"/>
                </a:lnTo>
                <a:lnTo>
                  <a:pt x="98761" y="72394"/>
                </a:lnTo>
                <a:lnTo>
                  <a:pt x="98650" y="71594"/>
                </a:lnTo>
                <a:lnTo>
                  <a:pt x="98538" y="71077"/>
                </a:lnTo>
                <a:lnTo>
                  <a:pt x="98505" y="70783"/>
                </a:lnTo>
                <a:lnTo>
                  <a:pt x="98394" y="70638"/>
                </a:lnTo>
                <a:lnTo>
                  <a:pt x="98322" y="70638"/>
                </a:lnTo>
                <a:close/>
                <a:moveTo>
                  <a:pt x="83100" y="70783"/>
                </a:moveTo>
                <a:lnTo>
                  <a:pt x="83027" y="71150"/>
                </a:lnTo>
                <a:lnTo>
                  <a:pt x="82994" y="71738"/>
                </a:lnTo>
                <a:lnTo>
                  <a:pt x="82922" y="72177"/>
                </a:lnTo>
                <a:lnTo>
                  <a:pt x="82922" y="72911"/>
                </a:lnTo>
                <a:lnTo>
                  <a:pt x="82994" y="73133"/>
                </a:lnTo>
                <a:lnTo>
                  <a:pt x="83100" y="73200"/>
                </a:lnTo>
                <a:lnTo>
                  <a:pt x="83172" y="73350"/>
                </a:lnTo>
                <a:lnTo>
                  <a:pt x="83355" y="73200"/>
                </a:lnTo>
                <a:lnTo>
                  <a:pt x="83466" y="72983"/>
                </a:lnTo>
                <a:lnTo>
                  <a:pt x="83577" y="72688"/>
                </a:lnTo>
                <a:lnTo>
                  <a:pt x="83577" y="72394"/>
                </a:lnTo>
                <a:lnTo>
                  <a:pt x="83505" y="71811"/>
                </a:lnTo>
                <a:lnTo>
                  <a:pt x="83394" y="71516"/>
                </a:lnTo>
                <a:lnTo>
                  <a:pt x="83250" y="71077"/>
                </a:lnTo>
                <a:lnTo>
                  <a:pt x="83100" y="70783"/>
                </a:lnTo>
                <a:close/>
                <a:moveTo>
                  <a:pt x="95511" y="72472"/>
                </a:moveTo>
                <a:lnTo>
                  <a:pt x="95327" y="72688"/>
                </a:lnTo>
                <a:lnTo>
                  <a:pt x="95183" y="72983"/>
                </a:lnTo>
                <a:lnTo>
                  <a:pt x="94966" y="73788"/>
                </a:lnTo>
                <a:lnTo>
                  <a:pt x="94888" y="73866"/>
                </a:lnTo>
                <a:lnTo>
                  <a:pt x="94744" y="73866"/>
                </a:lnTo>
                <a:lnTo>
                  <a:pt x="94633" y="74011"/>
                </a:lnTo>
                <a:lnTo>
                  <a:pt x="94527" y="74083"/>
                </a:lnTo>
                <a:lnTo>
                  <a:pt x="94488" y="74233"/>
                </a:lnTo>
                <a:lnTo>
                  <a:pt x="94488" y="74305"/>
                </a:lnTo>
                <a:lnTo>
                  <a:pt x="94305" y="74377"/>
                </a:lnTo>
                <a:lnTo>
                  <a:pt x="94272" y="74527"/>
                </a:lnTo>
                <a:lnTo>
                  <a:pt x="94272" y="74744"/>
                </a:lnTo>
                <a:lnTo>
                  <a:pt x="94161" y="75033"/>
                </a:lnTo>
                <a:lnTo>
                  <a:pt x="94127" y="75183"/>
                </a:lnTo>
                <a:lnTo>
                  <a:pt x="94016" y="75183"/>
                </a:lnTo>
                <a:lnTo>
                  <a:pt x="93794" y="75255"/>
                </a:lnTo>
                <a:lnTo>
                  <a:pt x="93683" y="75405"/>
                </a:lnTo>
                <a:lnTo>
                  <a:pt x="93577" y="75694"/>
                </a:lnTo>
                <a:lnTo>
                  <a:pt x="93505" y="76133"/>
                </a:lnTo>
                <a:lnTo>
                  <a:pt x="93361" y="76355"/>
                </a:lnTo>
                <a:lnTo>
                  <a:pt x="93322" y="76427"/>
                </a:lnTo>
                <a:lnTo>
                  <a:pt x="92916" y="76427"/>
                </a:lnTo>
                <a:lnTo>
                  <a:pt x="92811" y="76572"/>
                </a:lnTo>
                <a:lnTo>
                  <a:pt x="92772" y="76800"/>
                </a:lnTo>
                <a:lnTo>
                  <a:pt x="92811" y="77238"/>
                </a:lnTo>
                <a:lnTo>
                  <a:pt x="92883" y="77527"/>
                </a:lnTo>
                <a:lnTo>
                  <a:pt x="92916" y="77750"/>
                </a:lnTo>
                <a:lnTo>
                  <a:pt x="93027" y="77750"/>
                </a:lnTo>
                <a:lnTo>
                  <a:pt x="93100" y="77822"/>
                </a:lnTo>
                <a:lnTo>
                  <a:pt x="93100" y="77966"/>
                </a:lnTo>
                <a:lnTo>
                  <a:pt x="93138" y="78411"/>
                </a:lnTo>
                <a:lnTo>
                  <a:pt x="93211" y="78850"/>
                </a:lnTo>
                <a:lnTo>
                  <a:pt x="93211" y="79000"/>
                </a:lnTo>
                <a:lnTo>
                  <a:pt x="93250" y="79144"/>
                </a:lnTo>
                <a:lnTo>
                  <a:pt x="93361" y="79216"/>
                </a:lnTo>
                <a:lnTo>
                  <a:pt x="93611" y="79216"/>
                </a:lnTo>
                <a:lnTo>
                  <a:pt x="93722" y="79144"/>
                </a:lnTo>
                <a:lnTo>
                  <a:pt x="93722" y="79583"/>
                </a:lnTo>
                <a:lnTo>
                  <a:pt x="93833" y="79661"/>
                </a:lnTo>
                <a:lnTo>
                  <a:pt x="93938" y="79583"/>
                </a:lnTo>
                <a:lnTo>
                  <a:pt x="94016" y="79438"/>
                </a:lnTo>
                <a:lnTo>
                  <a:pt x="94161" y="79361"/>
                </a:lnTo>
                <a:lnTo>
                  <a:pt x="94272" y="79438"/>
                </a:lnTo>
                <a:lnTo>
                  <a:pt x="94633" y="79805"/>
                </a:lnTo>
                <a:lnTo>
                  <a:pt x="94705" y="80022"/>
                </a:lnTo>
                <a:lnTo>
                  <a:pt x="94744" y="80100"/>
                </a:lnTo>
                <a:lnTo>
                  <a:pt x="94816" y="80100"/>
                </a:lnTo>
                <a:lnTo>
                  <a:pt x="94888" y="80022"/>
                </a:lnTo>
                <a:lnTo>
                  <a:pt x="94966" y="79877"/>
                </a:lnTo>
                <a:lnTo>
                  <a:pt x="95072" y="79805"/>
                </a:lnTo>
                <a:lnTo>
                  <a:pt x="95183" y="79661"/>
                </a:lnTo>
                <a:lnTo>
                  <a:pt x="95222" y="79216"/>
                </a:lnTo>
                <a:lnTo>
                  <a:pt x="95327" y="78922"/>
                </a:lnTo>
                <a:lnTo>
                  <a:pt x="95294" y="78705"/>
                </a:lnTo>
                <a:lnTo>
                  <a:pt x="95294" y="78627"/>
                </a:lnTo>
                <a:lnTo>
                  <a:pt x="95327" y="78266"/>
                </a:lnTo>
                <a:lnTo>
                  <a:pt x="95438" y="78044"/>
                </a:lnTo>
                <a:lnTo>
                  <a:pt x="95511" y="78044"/>
                </a:lnTo>
                <a:lnTo>
                  <a:pt x="95544" y="77750"/>
                </a:lnTo>
                <a:lnTo>
                  <a:pt x="95622" y="77527"/>
                </a:lnTo>
                <a:lnTo>
                  <a:pt x="95655" y="77022"/>
                </a:lnTo>
                <a:lnTo>
                  <a:pt x="95694" y="76800"/>
                </a:lnTo>
                <a:lnTo>
                  <a:pt x="95877" y="76650"/>
                </a:lnTo>
                <a:lnTo>
                  <a:pt x="96094" y="76650"/>
                </a:lnTo>
                <a:lnTo>
                  <a:pt x="96094" y="76427"/>
                </a:lnTo>
                <a:lnTo>
                  <a:pt x="96022" y="76355"/>
                </a:lnTo>
                <a:lnTo>
                  <a:pt x="95911" y="76211"/>
                </a:lnTo>
                <a:lnTo>
                  <a:pt x="95766" y="75772"/>
                </a:lnTo>
                <a:lnTo>
                  <a:pt x="95655" y="75255"/>
                </a:lnTo>
                <a:lnTo>
                  <a:pt x="95622" y="74966"/>
                </a:lnTo>
                <a:lnTo>
                  <a:pt x="95622" y="74816"/>
                </a:lnTo>
                <a:lnTo>
                  <a:pt x="95655" y="74744"/>
                </a:lnTo>
                <a:lnTo>
                  <a:pt x="95622" y="74527"/>
                </a:lnTo>
                <a:lnTo>
                  <a:pt x="95766" y="74377"/>
                </a:lnTo>
                <a:lnTo>
                  <a:pt x="95988" y="74233"/>
                </a:lnTo>
                <a:lnTo>
                  <a:pt x="95911" y="74083"/>
                </a:lnTo>
                <a:lnTo>
                  <a:pt x="95988" y="74011"/>
                </a:lnTo>
                <a:lnTo>
                  <a:pt x="96022" y="74011"/>
                </a:lnTo>
                <a:lnTo>
                  <a:pt x="96133" y="73866"/>
                </a:lnTo>
                <a:lnTo>
                  <a:pt x="96205" y="73788"/>
                </a:lnTo>
                <a:lnTo>
                  <a:pt x="96094" y="73572"/>
                </a:lnTo>
                <a:lnTo>
                  <a:pt x="95911" y="73427"/>
                </a:lnTo>
                <a:lnTo>
                  <a:pt x="95766" y="73350"/>
                </a:lnTo>
                <a:lnTo>
                  <a:pt x="95655" y="73133"/>
                </a:lnTo>
                <a:lnTo>
                  <a:pt x="95655" y="72688"/>
                </a:lnTo>
                <a:lnTo>
                  <a:pt x="95622" y="72616"/>
                </a:lnTo>
                <a:lnTo>
                  <a:pt x="95511" y="72472"/>
                </a:lnTo>
                <a:close/>
                <a:moveTo>
                  <a:pt x="88177" y="73427"/>
                </a:moveTo>
                <a:lnTo>
                  <a:pt x="88177" y="73644"/>
                </a:lnTo>
                <a:lnTo>
                  <a:pt x="88283" y="74233"/>
                </a:lnTo>
                <a:lnTo>
                  <a:pt x="88394" y="74527"/>
                </a:lnTo>
                <a:lnTo>
                  <a:pt x="88500" y="74594"/>
                </a:lnTo>
                <a:lnTo>
                  <a:pt x="88650" y="74594"/>
                </a:lnTo>
                <a:lnTo>
                  <a:pt x="88688" y="74744"/>
                </a:lnTo>
                <a:lnTo>
                  <a:pt x="88761" y="74816"/>
                </a:lnTo>
                <a:lnTo>
                  <a:pt x="88905" y="75627"/>
                </a:lnTo>
                <a:lnTo>
                  <a:pt x="89122" y="75772"/>
                </a:lnTo>
                <a:lnTo>
                  <a:pt x="89305" y="75988"/>
                </a:lnTo>
                <a:lnTo>
                  <a:pt x="89344" y="76355"/>
                </a:lnTo>
                <a:lnTo>
                  <a:pt x="89450" y="76800"/>
                </a:lnTo>
                <a:lnTo>
                  <a:pt x="89488" y="77088"/>
                </a:lnTo>
                <a:lnTo>
                  <a:pt x="89711" y="77311"/>
                </a:lnTo>
                <a:lnTo>
                  <a:pt x="89711" y="77383"/>
                </a:lnTo>
                <a:lnTo>
                  <a:pt x="89783" y="77527"/>
                </a:lnTo>
                <a:lnTo>
                  <a:pt x="89888" y="77750"/>
                </a:lnTo>
                <a:lnTo>
                  <a:pt x="89927" y="78044"/>
                </a:lnTo>
                <a:lnTo>
                  <a:pt x="90144" y="78850"/>
                </a:lnTo>
                <a:lnTo>
                  <a:pt x="90400" y="79583"/>
                </a:lnTo>
                <a:lnTo>
                  <a:pt x="90733" y="80022"/>
                </a:lnTo>
                <a:lnTo>
                  <a:pt x="91055" y="80538"/>
                </a:lnTo>
                <a:lnTo>
                  <a:pt x="91166" y="80977"/>
                </a:lnTo>
                <a:lnTo>
                  <a:pt x="91311" y="81200"/>
                </a:lnTo>
                <a:lnTo>
                  <a:pt x="91533" y="81200"/>
                </a:lnTo>
                <a:lnTo>
                  <a:pt x="91644" y="81055"/>
                </a:lnTo>
                <a:lnTo>
                  <a:pt x="91644" y="80316"/>
                </a:lnTo>
                <a:lnTo>
                  <a:pt x="91716" y="80244"/>
                </a:lnTo>
                <a:lnTo>
                  <a:pt x="91716" y="79000"/>
                </a:lnTo>
                <a:lnTo>
                  <a:pt x="91644" y="78922"/>
                </a:lnTo>
                <a:lnTo>
                  <a:pt x="91500" y="78705"/>
                </a:lnTo>
                <a:lnTo>
                  <a:pt x="91311" y="78411"/>
                </a:lnTo>
                <a:lnTo>
                  <a:pt x="91205" y="78188"/>
                </a:lnTo>
                <a:lnTo>
                  <a:pt x="91205" y="77822"/>
                </a:lnTo>
                <a:lnTo>
                  <a:pt x="91055" y="77750"/>
                </a:lnTo>
                <a:lnTo>
                  <a:pt x="90983" y="77605"/>
                </a:lnTo>
                <a:lnTo>
                  <a:pt x="90983" y="77527"/>
                </a:lnTo>
                <a:lnTo>
                  <a:pt x="91055" y="77238"/>
                </a:lnTo>
                <a:lnTo>
                  <a:pt x="90950" y="77022"/>
                </a:lnTo>
                <a:lnTo>
                  <a:pt x="90838" y="77022"/>
                </a:lnTo>
                <a:lnTo>
                  <a:pt x="90838" y="76650"/>
                </a:lnTo>
                <a:lnTo>
                  <a:pt x="90733" y="76572"/>
                </a:lnTo>
                <a:lnTo>
                  <a:pt x="90472" y="76355"/>
                </a:lnTo>
                <a:lnTo>
                  <a:pt x="90255" y="76133"/>
                </a:lnTo>
                <a:lnTo>
                  <a:pt x="90111" y="75916"/>
                </a:lnTo>
                <a:lnTo>
                  <a:pt x="89816" y="75405"/>
                </a:lnTo>
                <a:lnTo>
                  <a:pt x="89600" y="74966"/>
                </a:lnTo>
                <a:lnTo>
                  <a:pt x="89561" y="74816"/>
                </a:lnTo>
                <a:lnTo>
                  <a:pt x="89416" y="74744"/>
                </a:lnTo>
                <a:lnTo>
                  <a:pt x="89344" y="74744"/>
                </a:lnTo>
                <a:lnTo>
                  <a:pt x="89305" y="74594"/>
                </a:lnTo>
                <a:lnTo>
                  <a:pt x="89122" y="74083"/>
                </a:lnTo>
                <a:lnTo>
                  <a:pt x="89016" y="73866"/>
                </a:lnTo>
                <a:lnTo>
                  <a:pt x="88872" y="73644"/>
                </a:lnTo>
                <a:lnTo>
                  <a:pt x="88500" y="73644"/>
                </a:lnTo>
                <a:lnTo>
                  <a:pt x="88394" y="73572"/>
                </a:lnTo>
                <a:lnTo>
                  <a:pt x="88211" y="73427"/>
                </a:lnTo>
                <a:lnTo>
                  <a:pt x="88177" y="73427"/>
                </a:lnTo>
                <a:close/>
                <a:moveTo>
                  <a:pt x="99088" y="75694"/>
                </a:moveTo>
                <a:lnTo>
                  <a:pt x="98977" y="75916"/>
                </a:lnTo>
                <a:lnTo>
                  <a:pt x="98977" y="76133"/>
                </a:lnTo>
                <a:lnTo>
                  <a:pt x="99011" y="76572"/>
                </a:lnTo>
                <a:lnTo>
                  <a:pt x="99088" y="76872"/>
                </a:lnTo>
                <a:lnTo>
                  <a:pt x="99088" y="77022"/>
                </a:lnTo>
                <a:lnTo>
                  <a:pt x="99344" y="77022"/>
                </a:lnTo>
                <a:lnTo>
                  <a:pt x="99305" y="76800"/>
                </a:lnTo>
                <a:lnTo>
                  <a:pt x="99233" y="76650"/>
                </a:lnTo>
                <a:lnTo>
                  <a:pt x="99305" y="76427"/>
                </a:lnTo>
                <a:lnTo>
                  <a:pt x="99416" y="76355"/>
                </a:lnTo>
                <a:lnTo>
                  <a:pt x="99233" y="76211"/>
                </a:lnTo>
                <a:lnTo>
                  <a:pt x="99122" y="76133"/>
                </a:lnTo>
                <a:lnTo>
                  <a:pt x="99088" y="75916"/>
                </a:lnTo>
                <a:lnTo>
                  <a:pt x="99088" y="75694"/>
                </a:lnTo>
                <a:close/>
                <a:moveTo>
                  <a:pt x="98100" y="76133"/>
                </a:moveTo>
                <a:lnTo>
                  <a:pt x="97738" y="76650"/>
                </a:lnTo>
                <a:lnTo>
                  <a:pt x="97627" y="76650"/>
                </a:lnTo>
                <a:lnTo>
                  <a:pt x="96827" y="76355"/>
                </a:lnTo>
                <a:lnTo>
                  <a:pt x="96716" y="76427"/>
                </a:lnTo>
                <a:lnTo>
                  <a:pt x="96605" y="76572"/>
                </a:lnTo>
                <a:lnTo>
                  <a:pt x="96461" y="76872"/>
                </a:lnTo>
                <a:lnTo>
                  <a:pt x="96422" y="77311"/>
                </a:lnTo>
                <a:lnTo>
                  <a:pt x="96311" y="77966"/>
                </a:lnTo>
                <a:lnTo>
                  <a:pt x="96238" y="78044"/>
                </a:lnTo>
                <a:lnTo>
                  <a:pt x="96133" y="78705"/>
                </a:lnTo>
                <a:lnTo>
                  <a:pt x="96094" y="79000"/>
                </a:lnTo>
                <a:lnTo>
                  <a:pt x="96022" y="79361"/>
                </a:lnTo>
                <a:lnTo>
                  <a:pt x="96094" y="79583"/>
                </a:lnTo>
                <a:lnTo>
                  <a:pt x="96133" y="79661"/>
                </a:lnTo>
                <a:lnTo>
                  <a:pt x="96311" y="79661"/>
                </a:lnTo>
                <a:lnTo>
                  <a:pt x="96311" y="80833"/>
                </a:lnTo>
                <a:lnTo>
                  <a:pt x="96350" y="81055"/>
                </a:lnTo>
                <a:lnTo>
                  <a:pt x="96461" y="81200"/>
                </a:lnTo>
                <a:lnTo>
                  <a:pt x="96566" y="80977"/>
                </a:lnTo>
                <a:lnTo>
                  <a:pt x="96605" y="80761"/>
                </a:lnTo>
                <a:lnTo>
                  <a:pt x="96677" y="80244"/>
                </a:lnTo>
                <a:lnTo>
                  <a:pt x="96605" y="79805"/>
                </a:lnTo>
                <a:lnTo>
                  <a:pt x="96566" y="79361"/>
                </a:lnTo>
                <a:lnTo>
                  <a:pt x="96605" y="79216"/>
                </a:lnTo>
                <a:lnTo>
                  <a:pt x="96716" y="79144"/>
                </a:lnTo>
                <a:lnTo>
                  <a:pt x="96827" y="79144"/>
                </a:lnTo>
                <a:lnTo>
                  <a:pt x="96788" y="79583"/>
                </a:lnTo>
                <a:lnTo>
                  <a:pt x="96788" y="79805"/>
                </a:lnTo>
                <a:lnTo>
                  <a:pt x="96933" y="80100"/>
                </a:lnTo>
                <a:lnTo>
                  <a:pt x="96933" y="80538"/>
                </a:lnTo>
                <a:lnTo>
                  <a:pt x="97116" y="80538"/>
                </a:lnTo>
                <a:lnTo>
                  <a:pt x="97155" y="80461"/>
                </a:lnTo>
                <a:lnTo>
                  <a:pt x="97261" y="80316"/>
                </a:lnTo>
                <a:lnTo>
                  <a:pt x="97372" y="80100"/>
                </a:lnTo>
                <a:lnTo>
                  <a:pt x="97261" y="79877"/>
                </a:lnTo>
                <a:lnTo>
                  <a:pt x="97227" y="79661"/>
                </a:lnTo>
                <a:lnTo>
                  <a:pt x="97261" y="79438"/>
                </a:lnTo>
                <a:lnTo>
                  <a:pt x="97116" y="79000"/>
                </a:lnTo>
                <a:lnTo>
                  <a:pt x="96933" y="78483"/>
                </a:lnTo>
                <a:lnTo>
                  <a:pt x="97155" y="78411"/>
                </a:lnTo>
                <a:lnTo>
                  <a:pt x="97300" y="78188"/>
                </a:lnTo>
                <a:lnTo>
                  <a:pt x="97405" y="77966"/>
                </a:lnTo>
                <a:lnTo>
                  <a:pt x="97594" y="77822"/>
                </a:lnTo>
                <a:lnTo>
                  <a:pt x="97594" y="77605"/>
                </a:lnTo>
                <a:lnTo>
                  <a:pt x="97227" y="77822"/>
                </a:lnTo>
                <a:lnTo>
                  <a:pt x="96900" y="78044"/>
                </a:lnTo>
                <a:lnTo>
                  <a:pt x="96900" y="77966"/>
                </a:lnTo>
                <a:lnTo>
                  <a:pt x="96827" y="78188"/>
                </a:lnTo>
                <a:lnTo>
                  <a:pt x="96788" y="78188"/>
                </a:lnTo>
                <a:lnTo>
                  <a:pt x="96677" y="78044"/>
                </a:lnTo>
                <a:lnTo>
                  <a:pt x="96566" y="77966"/>
                </a:lnTo>
                <a:lnTo>
                  <a:pt x="96494" y="77605"/>
                </a:lnTo>
                <a:lnTo>
                  <a:pt x="96494" y="77383"/>
                </a:lnTo>
                <a:lnTo>
                  <a:pt x="96566" y="77088"/>
                </a:lnTo>
                <a:lnTo>
                  <a:pt x="96605" y="77022"/>
                </a:lnTo>
                <a:lnTo>
                  <a:pt x="96900" y="77022"/>
                </a:lnTo>
                <a:lnTo>
                  <a:pt x="97372" y="76872"/>
                </a:lnTo>
                <a:lnTo>
                  <a:pt x="97594" y="77022"/>
                </a:lnTo>
                <a:lnTo>
                  <a:pt x="97811" y="77088"/>
                </a:lnTo>
                <a:lnTo>
                  <a:pt x="97922" y="77022"/>
                </a:lnTo>
                <a:lnTo>
                  <a:pt x="98027" y="76872"/>
                </a:lnTo>
                <a:lnTo>
                  <a:pt x="98100" y="76572"/>
                </a:lnTo>
                <a:lnTo>
                  <a:pt x="98100" y="76355"/>
                </a:lnTo>
                <a:lnTo>
                  <a:pt x="98172" y="76211"/>
                </a:lnTo>
                <a:lnTo>
                  <a:pt x="98172" y="76133"/>
                </a:lnTo>
                <a:lnTo>
                  <a:pt x="98100" y="76133"/>
                </a:lnTo>
                <a:close/>
                <a:moveTo>
                  <a:pt x="88977" y="76572"/>
                </a:moveTo>
                <a:lnTo>
                  <a:pt x="89016" y="76872"/>
                </a:lnTo>
                <a:lnTo>
                  <a:pt x="89194" y="77088"/>
                </a:lnTo>
                <a:lnTo>
                  <a:pt x="89194" y="77022"/>
                </a:lnTo>
                <a:lnTo>
                  <a:pt x="89122" y="76872"/>
                </a:lnTo>
                <a:lnTo>
                  <a:pt x="89016" y="76572"/>
                </a:lnTo>
                <a:lnTo>
                  <a:pt x="88977" y="76572"/>
                </a:lnTo>
                <a:close/>
                <a:moveTo>
                  <a:pt x="99088" y="77238"/>
                </a:moveTo>
                <a:lnTo>
                  <a:pt x="99088" y="77383"/>
                </a:lnTo>
                <a:lnTo>
                  <a:pt x="99122" y="77527"/>
                </a:lnTo>
                <a:lnTo>
                  <a:pt x="99194" y="77605"/>
                </a:lnTo>
                <a:lnTo>
                  <a:pt x="99088" y="77238"/>
                </a:lnTo>
                <a:close/>
                <a:moveTo>
                  <a:pt x="100694" y="77383"/>
                </a:moveTo>
                <a:lnTo>
                  <a:pt x="100511" y="77527"/>
                </a:lnTo>
                <a:lnTo>
                  <a:pt x="100405" y="77605"/>
                </a:lnTo>
                <a:lnTo>
                  <a:pt x="100366" y="77750"/>
                </a:lnTo>
                <a:lnTo>
                  <a:pt x="100255" y="77822"/>
                </a:lnTo>
                <a:lnTo>
                  <a:pt x="100144" y="77822"/>
                </a:lnTo>
                <a:lnTo>
                  <a:pt x="100111" y="78044"/>
                </a:lnTo>
                <a:lnTo>
                  <a:pt x="100111" y="78266"/>
                </a:lnTo>
                <a:lnTo>
                  <a:pt x="100222" y="78266"/>
                </a:lnTo>
                <a:lnTo>
                  <a:pt x="100366" y="78411"/>
                </a:lnTo>
                <a:lnTo>
                  <a:pt x="100405" y="78627"/>
                </a:lnTo>
                <a:lnTo>
                  <a:pt x="100477" y="78705"/>
                </a:lnTo>
                <a:lnTo>
                  <a:pt x="100511" y="78850"/>
                </a:lnTo>
                <a:lnTo>
                  <a:pt x="100694" y="78850"/>
                </a:lnTo>
                <a:lnTo>
                  <a:pt x="101022" y="78705"/>
                </a:lnTo>
                <a:lnTo>
                  <a:pt x="101133" y="78705"/>
                </a:lnTo>
                <a:lnTo>
                  <a:pt x="101022" y="78922"/>
                </a:lnTo>
                <a:lnTo>
                  <a:pt x="100838" y="79000"/>
                </a:lnTo>
                <a:lnTo>
                  <a:pt x="100511" y="79144"/>
                </a:lnTo>
                <a:lnTo>
                  <a:pt x="100511" y="79216"/>
                </a:lnTo>
                <a:lnTo>
                  <a:pt x="100583" y="79361"/>
                </a:lnTo>
                <a:lnTo>
                  <a:pt x="100622" y="79361"/>
                </a:lnTo>
                <a:lnTo>
                  <a:pt x="100727" y="79438"/>
                </a:lnTo>
                <a:lnTo>
                  <a:pt x="100727" y="79661"/>
                </a:lnTo>
                <a:lnTo>
                  <a:pt x="100800" y="80022"/>
                </a:lnTo>
                <a:lnTo>
                  <a:pt x="100950" y="80022"/>
                </a:lnTo>
                <a:lnTo>
                  <a:pt x="101022" y="79877"/>
                </a:lnTo>
                <a:lnTo>
                  <a:pt x="101061" y="79583"/>
                </a:lnTo>
                <a:lnTo>
                  <a:pt x="101061" y="79805"/>
                </a:lnTo>
                <a:lnTo>
                  <a:pt x="101166" y="79877"/>
                </a:lnTo>
                <a:lnTo>
                  <a:pt x="101277" y="80022"/>
                </a:lnTo>
                <a:lnTo>
                  <a:pt x="101388" y="80244"/>
                </a:lnTo>
                <a:lnTo>
                  <a:pt x="101494" y="80316"/>
                </a:lnTo>
                <a:lnTo>
                  <a:pt x="101861" y="80461"/>
                </a:lnTo>
                <a:lnTo>
                  <a:pt x="102116" y="80538"/>
                </a:lnTo>
                <a:lnTo>
                  <a:pt x="102555" y="80977"/>
                </a:lnTo>
                <a:lnTo>
                  <a:pt x="102627" y="81200"/>
                </a:lnTo>
                <a:lnTo>
                  <a:pt x="102661" y="81711"/>
                </a:lnTo>
                <a:lnTo>
                  <a:pt x="102738" y="82077"/>
                </a:lnTo>
                <a:lnTo>
                  <a:pt x="102772" y="82222"/>
                </a:lnTo>
                <a:lnTo>
                  <a:pt x="102627" y="82372"/>
                </a:lnTo>
                <a:lnTo>
                  <a:pt x="102516" y="82594"/>
                </a:lnTo>
                <a:lnTo>
                  <a:pt x="102516" y="82811"/>
                </a:lnTo>
                <a:lnTo>
                  <a:pt x="102555" y="82888"/>
                </a:lnTo>
                <a:lnTo>
                  <a:pt x="102922" y="82888"/>
                </a:lnTo>
                <a:lnTo>
                  <a:pt x="102922" y="82811"/>
                </a:lnTo>
                <a:lnTo>
                  <a:pt x="103211" y="82811"/>
                </a:lnTo>
                <a:lnTo>
                  <a:pt x="103322" y="82888"/>
                </a:lnTo>
                <a:lnTo>
                  <a:pt x="103466" y="83105"/>
                </a:lnTo>
                <a:lnTo>
                  <a:pt x="103611" y="83472"/>
                </a:lnTo>
                <a:lnTo>
                  <a:pt x="103688" y="83472"/>
                </a:lnTo>
                <a:lnTo>
                  <a:pt x="103794" y="83550"/>
                </a:lnTo>
                <a:lnTo>
                  <a:pt x="104272" y="83550"/>
                </a:lnTo>
                <a:lnTo>
                  <a:pt x="104305" y="83250"/>
                </a:lnTo>
                <a:lnTo>
                  <a:pt x="104305" y="82888"/>
                </a:lnTo>
                <a:lnTo>
                  <a:pt x="104416" y="82811"/>
                </a:lnTo>
                <a:lnTo>
                  <a:pt x="104488" y="82594"/>
                </a:lnTo>
                <a:lnTo>
                  <a:pt x="104600" y="82372"/>
                </a:lnTo>
                <a:lnTo>
                  <a:pt x="104744" y="82372"/>
                </a:lnTo>
                <a:lnTo>
                  <a:pt x="105038" y="82450"/>
                </a:lnTo>
                <a:lnTo>
                  <a:pt x="105216" y="82666"/>
                </a:lnTo>
                <a:lnTo>
                  <a:pt x="105733" y="83694"/>
                </a:lnTo>
                <a:lnTo>
                  <a:pt x="105766" y="83838"/>
                </a:lnTo>
                <a:lnTo>
                  <a:pt x="105877" y="84055"/>
                </a:lnTo>
                <a:lnTo>
                  <a:pt x="106127" y="84277"/>
                </a:lnTo>
                <a:lnTo>
                  <a:pt x="106461" y="84277"/>
                </a:lnTo>
                <a:lnTo>
                  <a:pt x="106677" y="84494"/>
                </a:lnTo>
                <a:lnTo>
                  <a:pt x="106716" y="84494"/>
                </a:lnTo>
                <a:lnTo>
                  <a:pt x="106788" y="84277"/>
                </a:lnTo>
                <a:lnTo>
                  <a:pt x="106900" y="84205"/>
                </a:lnTo>
                <a:lnTo>
                  <a:pt x="106788" y="84205"/>
                </a:lnTo>
                <a:lnTo>
                  <a:pt x="106716" y="84055"/>
                </a:lnTo>
                <a:lnTo>
                  <a:pt x="106677" y="84055"/>
                </a:lnTo>
                <a:lnTo>
                  <a:pt x="106644" y="83838"/>
                </a:lnTo>
                <a:lnTo>
                  <a:pt x="106572" y="83766"/>
                </a:lnTo>
                <a:lnTo>
                  <a:pt x="106422" y="83766"/>
                </a:lnTo>
                <a:lnTo>
                  <a:pt x="106350" y="83550"/>
                </a:lnTo>
                <a:lnTo>
                  <a:pt x="106311" y="83472"/>
                </a:lnTo>
                <a:lnTo>
                  <a:pt x="106127" y="83472"/>
                </a:lnTo>
                <a:lnTo>
                  <a:pt x="106022" y="83250"/>
                </a:lnTo>
                <a:lnTo>
                  <a:pt x="105983" y="82888"/>
                </a:lnTo>
                <a:lnTo>
                  <a:pt x="105877" y="82594"/>
                </a:lnTo>
                <a:lnTo>
                  <a:pt x="105766" y="82222"/>
                </a:lnTo>
                <a:lnTo>
                  <a:pt x="105661" y="81933"/>
                </a:lnTo>
                <a:lnTo>
                  <a:pt x="105661" y="81855"/>
                </a:lnTo>
                <a:lnTo>
                  <a:pt x="105766" y="81855"/>
                </a:lnTo>
                <a:lnTo>
                  <a:pt x="105877" y="81638"/>
                </a:lnTo>
                <a:lnTo>
                  <a:pt x="105838" y="81416"/>
                </a:lnTo>
                <a:lnTo>
                  <a:pt x="105733" y="81272"/>
                </a:lnTo>
                <a:lnTo>
                  <a:pt x="105622" y="81272"/>
                </a:lnTo>
                <a:lnTo>
                  <a:pt x="105511" y="81200"/>
                </a:lnTo>
                <a:lnTo>
                  <a:pt x="105327" y="80977"/>
                </a:lnTo>
                <a:lnTo>
                  <a:pt x="105216" y="80611"/>
                </a:lnTo>
                <a:lnTo>
                  <a:pt x="105072" y="80316"/>
                </a:lnTo>
                <a:lnTo>
                  <a:pt x="104855" y="80100"/>
                </a:lnTo>
                <a:lnTo>
                  <a:pt x="104744" y="80022"/>
                </a:lnTo>
                <a:lnTo>
                  <a:pt x="104711" y="79877"/>
                </a:lnTo>
                <a:lnTo>
                  <a:pt x="104711" y="79805"/>
                </a:lnTo>
                <a:lnTo>
                  <a:pt x="104600" y="79805"/>
                </a:lnTo>
                <a:lnTo>
                  <a:pt x="104527" y="79661"/>
                </a:lnTo>
                <a:lnTo>
                  <a:pt x="104416" y="79583"/>
                </a:lnTo>
                <a:lnTo>
                  <a:pt x="104305" y="79438"/>
                </a:lnTo>
                <a:lnTo>
                  <a:pt x="104122" y="79438"/>
                </a:lnTo>
                <a:lnTo>
                  <a:pt x="103833" y="79361"/>
                </a:lnTo>
                <a:lnTo>
                  <a:pt x="103611" y="79144"/>
                </a:lnTo>
                <a:lnTo>
                  <a:pt x="103466" y="78922"/>
                </a:lnTo>
                <a:lnTo>
                  <a:pt x="103427" y="78922"/>
                </a:lnTo>
                <a:lnTo>
                  <a:pt x="103322" y="78705"/>
                </a:lnTo>
                <a:lnTo>
                  <a:pt x="102994" y="78705"/>
                </a:lnTo>
                <a:lnTo>
                  <a:pt x="102883" y="78483"/>
                </a:lnTo>
                <a:lnTo>
                  <a:pt x="102661" y="78266"/>
                </a:lnTo>
                <a:lnTo>
                  <a:pt x="102627" y="78266"/>
                </a:lnTo>
                <a:lnTo>
                  <a:pt x="102555" y="78188"/>
                </a:lnTo>
                <a:lnTo>
                  <a:pt x="102444" y="78266"/>
                </a:lnTo>
                <a:lnTo>
                  <a:pt x="102338" y="78483"/>
                </a:lnTo>
                <a:lnTo>
                  <a:pt x="101972" y="78850"/>
                </a:lnTo>
                <a:lnTo>
                  <a:pt x="101861" y="79000"/>
                </a:lnTo>
                <a:lnTo>
                  <a:pt x="101822" y="79216"/>
                </a:lnTo>
                <a:lnTo>
                  <a:pt x="101716" y="79361"/>
                </a:lnTo>
                <a:lnTo>
                  <a:pt x="101638" y="79438"/>
                </a:lnTo>
                <a:lnTo>
                  <a:pt x="101494" y="79216"/>
                </a:lnTo>
                <a:lnTo>
                  <a:pt x="101422" y="78922"/>
                </a:lnTo>
                <a:lnTo>
                  <a:pt x="101277" y="78922"/>
                </a:lnTo>
                <a:lnTo>
                  <a:pt x="101205" y="78705"/>
                </a:lnTo>
                <a:lnTo>
                  <a:pt x="101205" y="77966"/>
                </a:lnTo>
                <a:lnTo>
                  <a:pt x="101133" y="77750"/>
                </a:lnTo>
                <a:lnTo>
                  <a:pt x="100950" y="77605"/>
                </a:lnTo>
                <a:lnTo>
                  <a:pt x="100838" y="77527"/>
                </a:lnTo>
                <a:lnTo>
                  <a:pt x="100694" y="77383"/>
                </a:lnTo>
                <a:close/>
                <a:moveTo>
                  <a:pt x="103466" y="78922"/>
                </a:moveTo>
                <a:lnTo>
                  <a:pt x="103538" y="79000"/>
                </a:lnTo>
                <a:lnTo>
                  <a:pt x="103538" y="78922"/>
                </a:lnTo>
                <a:lnTo>
                  <a:pt x="103466" y="78922"/>
                </a:lnTo>
                <a:close/>
                <a:moveTo>
                  <a:pt x="39416" y="77527"/>
                </a:moveTo>
                <a:lnTo>
                  <a:pt x="39305" y="77605"/>
                </a:lnTo>
                <a:lnTo>
                  <a:pt x="39272" y="77822"/>
                </a:lnTo>
                <a:lnTo>
                  <a:pt x="39272" y="78044"/>
                </a:lnTo>
                <a:lnTo>
                  <a:pt x="39305" y="78266"/>
                </a:lnTo>
                <a:lnTo>
                  <a:pt x="39416" y="78483"/>
                </a:lnTo>
                <a:lnTo>
                  <a:pt x="39600" y="78705"/>
                </a:lnTo>
                <a:lnTo>
                  <a:pt x="39744" y="78705"/>
                </a:lnTo>
                <a:lnTo>
                  <a:pt x="39855" y="78627"/>
                </a:lnTo>
                <a:lnTo>
                  <a:pt x="40072" y="78188"/>
                </a:lnTo>
                <a:lnTo>
                  <a:pt x="40072" y="77822"/>
                </a:lnTo>
                <a:lnTo>
                  <a:pt x="40000" y="77750"/>
                </a:lnTo>
                <a:lnTo>
                  <a:pt x="39927" y="77822"/>
                </a:lnTo>
                <a:lnTo>
                  <a:pt x="39855" y="77822"/>
                </a:lnTo>
                <a:lnTo>
                  <a:pt x="39816" y="77750"/>
                </a:lnTo>
                <a:lnTo>
                  <a:pt x="39705" y="77605"/>
                </a:lnTo>
                <a:lnTo>
                  <a:pt x="39527" y="77527"/>
                </a:lnTo>
                <a:lnTo>
                  <a:pt x="39416" y="77527"/>
                </a:lnTo>
                <a:close/>
                <a:moveTo>
                  <a:pt x="89344" y="77966"/>
                </a:moveTo>
                <a:lnTo>
                  <a:pt x="89344" y="78044"/>
                </a:lnTo>
                <a:lnTo>
                  <a:pt x="89450" y="78411"/>
                </a:lnTo>
                <a:lnTo>
                  <a:pt x="89561" y="78627"/>
                </a:lnTo>
                <a:lnTo>
                  <a:pt x="89561" y="78266"/>
                </a:lnTo>
                <a:lnTo>
                  <a:pt x="89450" y="78044"/>
                </a:lnTo>
                <a:lnTo>
                  <a:pt x="89450" y="78038"/>
                </a:lnTo>
                <a:lnTo>
                  <a:pt x="89450" y="77966"/>
                </a:lnTo>
                <a:lnTo>
                  <a:pt x="89344" y="77966"/>
                </a:lnTo>
                <a:close/>
                <a:moveTo>
                  <a:pt x="91750" y="78188"/>
                </a:moveTo>
                <a:lnTo>
                  <a:pt x="91605" y="78411"/>
                </a:lnTo>
                <a:lnTo>
                  <a:pt x="91533" y="78483"/>
                </a:lnTo>
                <a:lnTo>
                  <a:pt x="91533" y="78627"/>
                </a:lnTo>
                <a:lnTo>
                  <a:pt x="91605" y="78705"/>
                </a:lnTo>
                <a:lnTo>
                  <a:pt x="91716" y="78705"/>
                </a:lnTo>
                <a:lnTo>
                  <a:pt x="91788" y="79000"/>
                </a:lnTo>
                <a:lnTo>
                  <a:pt x="91788" y="79144"/>
                </a:lnTo>
                <a:lnTo>
                  <a:pt x="91894" y="79144"/>
                </a:lnTo>
                <a:lnTo>
                  <a:pt x="91972" y="79216"/>
                </a:lnTo>
                <a:lnTo>
                  <a:pt x="92077" y="79216"/>
                </a:lnTo>
                <a:lnTo>
                  <a:pt x="92077" y="79000"/>
                </a:lnTo>
                <a:lnTo>
                  <a:pt x="91972" y="78922"/>
                </a:lnTo>
                <a:lnTo>
                  <a:pt x="91861" y="78705"/>
                </a:lnTo>
                <a:lnTo>
                  <a:pt x="91750" y="78188"/>
                </a:lnTo>
                <a:close/>
                <a:moveTo>
                  <a:pt x="92338" y="79000"/>
                </a:moveTo>
                <a:lnTo>
                  <a:pt x="92338" y="79144"/>
                </a:lnTo>
                <a:lnTo>
                  <a:pt x="92411" y="79361"/>
                </a:lnTo>
                <a:lnTo>
                  <a:pt x="92555" y="79361"/>
                </a:lnTo>
                <a:lnTo>
                  <a:pt x="92594" y="79144"/>
                </a:lnTo>
                <a:lnTo>
                  <a:pt x="92516" y="79000"/>
                </a:lnTo>
                <a:lnTo>
                  <a:pt x="92338" y="79000"/>
                </a:lnTo>
                <a:close/>
                <a:moveTo>
                  <a:pt x="99194" y="79216"/>
                </a:moveTo>
                <a:lnTo>
                  <a:pt x="99122" y="79361"/>
                </a:lnTo>
                <a:lnTo>
                  <a:pt x="99122" y="79438"/>
                </a:lnTo>
                <a:lnTo>
                  <a:pt x="99344" y="79583"/>
                </a:lnTo>
                <a:lnTo>
                  <a:pt x="99711" y="79583"/>
                </a:lnTo>
                <a:lnTo>
                  <a:pt x="99816" y="79661"/>
                </a:lnTo>
                <a:lnTo>
                  <a:pt x="99888" y="79805"/>
                </a:lnTo>
                <a:lnTo>
                  <a:pt x="100111" y="79805"/>
                </a:lnTo>
                <a:lnTo>
                  <a:pt x="100033" y="79661"/>
                </a:lnTo>
                <a:lnTo>
                  <a:pt x="100033" y="79583"/>
                </a:lnTo>
                <a:lnTo>
                  <a:pt x="100000" y="79438"/>
                </a:lnTo>
                <a:lnTo>
                  <a:pt x="99927" y="79361"/>
                </a:lnTo>
                <a:lnTo>
                  <a:pt x="99783" y="79361"/>
                </a:lnTo>
                <a:lnTo>
                  <a:pt x="99711" y="79216"/>
                </a:lnTo>
                <a:lnTo>
                  <a:pt x="99194" y="79216"/>
                </a:lnTo>
                <a:close/>
                <a:moveTo>
                  <a:pt x="98538" y="79361"/>
                </a:moveTo>
                <a:lnTo>
                  <a:pt x="98505" y="79438"/>
                </a:lnTo>
                <a:lnTo>
                  <a:pt x="98538" y="79661"/>
                </a:lnTo>
                <a:lnTo>
                  <a:pt x="98616" y="79805"/>
                </a:lnTo>
                <a:lnTo>
                  <a:pt x="98722" y="79877"/>
                </a:lnTo>
                <a:lnTo>
                  <a:pt x="98833" y="79805"/>
                </a:lnTo>
                <a:lnTo>
                  <a:pt x="98833" y="79583"/>
                </a:lnTo>
                <a:lnTo>
                  <a:pt x="98761" y="79438"/>
                </a:lnTo>
                <a:lnTo>
                  <a:pt x="98650" y="79361"/>
                </a:lnTo>
                <a:lnTo>
                  <a:pt x="98538" y="79361"/>
                </a:lnTo>
                <a:close/>
                <a:moveTo>
                  <a:pt x="101388" y="80977"/>
                </a:moveTo>
                <a:lnTo>
                  <a:pt x="101316" y="81055"/>
                </a:lnTo>
                <a:lnTo>
                  <a:pt x="101316" y="81416"/>
                </a:lnTo>
                <a:lnTo>
                  <a:pt x="101205" y="81638"/>
                </a:lnTo>
                <a:lnTo>
                  <a:pt x="101205" y="81711"/>
                </a:lnTo>
                <a:lnTo>
                  <a:pt x="101166" y="81855"/>
                </a:lnTo>
                <a:lnTo>
                  <a:pt x="101277" y="82077"/>
                </a:lnTo>
                <a:lnTo>
                  <a:pt x="101316" y="81933"/>
                </a:lnTo>
                <a:lnTo>
                  <a:pt x="101316" y="81494"/>
                </a:lnTo>
                <a:lnTo>
                  <a:pt x="101388" y="81416"/>
                </a:lnTo>
                <a:lnTo>
                  <a:pt x="101422" y="81272"/>
                </a:lnTo>
                <a:lnTo>
                  <a:pt x="101388" y="81200"/>
                </a:lnTo>
                <a:lnTo>
                  <a:pt x="101388" y="80977"/>
                </a:lnTo>
                <a:close/>
                <a:moveTo>
                  <a:pt x="92188" y="81200"/>
                </a:moveTo>
                <a:lnTo>
                  <a:pt x="92077" y="81272"/>
                </a:lnTo>
                <a:lnTo>
                  <a:pt x="91972" y="81416"/>
                </a:lnTo>
                <a:lnTo>
                  <a:pt x="91900" y="81272"/>
                </a:lnTo>
                <a:lnTo>
                  <a:pt x="91716" y="81494"/>
                </a:lnTo>
                <a:lnTo>
                  <a:pt x="91605" y="81711"/>
                </a:lnTo>
                <a:lnTo>
                  <a:pt x="91716" y="81855"/>
                </a:lnTo>
                <a:lnTo>
                  <a:pt x="91788" y="81933"/>
                </a:lnTo>
                <a:lnTo>
                  <a:pt x="91972" y="82222"/>
                </a:lnTo>
                <a:lnTo>
                  <a:pt x="92077" y="82372"/>
                </a:lnTo>
                <a:lnTo>
                  <a:pt x="92444" y="82372"/>
                </a:lnTo>
                <a:lnTo>
                  <a:pt x="92772" y="82594"/>
                </a:lnTo>
                <a:lnTo>
                  <a:pt x="93211" y="82594"/>
                </a:lnTo>
                <a:lnTo>
                  <a:pt x="93322" y="82811"/>
                </a:lnTo>
                <a:lnTo>
                  <a:pt x="93394" y="82888"/>
                </a:lnTo>
                <a:lnTo>
                  <a:pt x="94050" y="82888"/>
                </a:lnTo>
                <a:lnTo>
                  <a:pt x="94377" y="83033"/>
                </a:lnTo>
                <a:lnTo>
                  <a:pt x="94633" y="83250"/>
                </a:lnTo>
                <a:lnTo>
                  <a:pt x="94633" y="83033"/>
                </a:lnTo>
                <a:lnTo>
                  <a:pt x="94816" y="83105"/>
                </a:lnTo>
                <a:lnTo>
                  <a:pt x="94888" y="83250"/>
                </a:lnTo>
                <a:lnTo>
                  <a:pt x="95000" y="82888"/>
                </a:lnTo>
                <a:lnTo>
                  <a:pt x="94855" y="82666"/>
                </a:lnTo>
                <a:lnTo>
                  <a:pt x="94527" y="82666"/>
                </a:lnTo>
                <a:lnTo>
                  <a:pt x="94527" y="82450"/>
                </a:lnTo>
                <a:lnTo>
                  <a:pt x="94488" y="82450"/>
                </a:lnTo>
                <a:lnTo>
                  <a:pt x="94161" y="82372"/>
                </a:lnTo>
                <a:lnTo>
                  <a:pt x="94050" y="82222"/>
                </a:lnTo>
                <a:lnTo>
                  <a:pt x="93938" y="82155"/>
                </a:lnTo>
                <a:lnTo>
                  <a:pt x="94200" y="82155"/>
                </a:lnTo>
                <a:lnTo>
                  <a:pt x="94305" y="82077"/>
                </a:lnTo>
                <a:lnTo>
                  <a:pt x="94416" y="81933"/>
                </a:lnTo>
                <a:lnTo>
                  <a:pt x="94305" y="81933"/>
                </a:lnTo>
                <a:lnTo>
                  <a:pt x="93938" y="82077"/>
                </a:lnTo>
                <a:lnTo>
                  <a:pt x="93833" y="82077"/>
                </a:lnTo>
                <a:lnTo>
                  <a:pt x="93683" y="81855"/>
                </a:lnTo>
                <a:lnTo>
                  <a:pt x="93577" y="81711"/>
                </a:lnTo>
                <a:lnTo>
                  <a:pt x="93394" y="81638"/>
                </a:lnTo>
                <a:lnTo>
                  <a:pt x="93361" y="81711"/>
                </a:lnTo>
                <a:lnTo>
                  <a:pt x="93250" y="81855"/>
                </a:lnTo>
                <a:lnTo>
                  <a:pt x="93211" y="81933"/>
                </a:lnTo>
                <a:lnTo>
                  <a:pt x="92916" y="81933"/>
                </a:lnTo>
                <a:lnTo>
                  <a:pt x="92811" y="81855"/>
                </a:lnTo>
                <a:lnTo>
                  <a:pt x="92594" y="81638"/>
                </a:lnTo>
                <a:lnTo>
                  <a:pt x="92411" y="81416"/>
                </a:lnTo>
                <a:lnTo>
                  <a:pt x="92300" y="81272"/>
                </a:lnTo>
                <a:lnTo>
                  <a:pt x="92188" y="81200"/>
                </a:lnTo>
                <a:close/>
                <a:moveTo>
                  <a:pt x="97483" y="82811"/>
                </a:moveTo>
                <a:lnTo>
                  <a:pt x="97300" y="83033"/>
                </a:lnTo>
                <a:lnTo>
                  <a:pt x="97116" y="83105"/>
                </a:lnTo>
                <a:lnTo>
                  <a:pt x="96900" y="83033"/>
                </a:lnTo>
                <a:lnTo>
                  <a:pt x="96677" y="82888"/>
                </a:lnTo>
                <a:lnTo>
                  <a:pt x="96494" y="82888"/>
                </a:lnTo>
                <a:lnTo>
                  <a:pt x="96461" y="83033"/>
                </a:lnTo>
                <a:lnTo>
                  <a:pt x="96461" y="83250"/>
                </a:lnTo>
                <a:lnTo>
                  <a:pt x="96566" y="83327"/>
                </a:lnTo>
                <a:lnTo>
                  <a:pt x="97116" y="83327"/>
                </a:lnTo>
                <a:lnTo>
                  <a:pt x="97300" y="83105"/>
                </a:lnTo>
                <a:lnTo>
                  <a:pt x="97483" y="82811"/>
                </a:lnTo>
                <a:close/>
                <a:moveTo>
                  <a:pt x="95111" y="82888"/>
                </a:moveTo>
                <a:lnTo>
                  <a:pt x="95111" y="83105"/>
                </a:lnTo>
                <a:lnTo>
                  <a:pt x="95222" y="83327"/>
                </a:lnTo>
                <a:lnTo>
                  <a:pt x="95327" y="83250"/>
                </a:lnTo>
                <a:lnTo>
                  <a:pt x="95327" y="83105"/>
                </a:lnTo>
                <a:lnTo>
                  <a:pt x="95222" y="82888"/>
                </a:lnTo>
                <a:lnTo>
                  <a:pt x="95111" y="82888"/>
                </a:lnTo>
                <a:close/>
                <a:moveTo>
                  <a:pt x="95877" y="82888"/>
                </a:moveTo>
                <a:lnTo>
                  <a:pt x="95805" y="83105"/>
                </a:lnTo>
                <a:lnTo>
                  <a:pt x="95766" y="83033"/>
                </a:lnTo>
                <a:lnTo>
                  <a:pt x="95511" y="83033"/>
                </a:lnTo>
                <a:lnTo>
                  <a:pt x="95438" y="83105"/>
                </a:lnTo>
                <a:lnTo>
                  <a:pt x="95400" y="83250"/>
                </a:lnTo>
                <a:lnTo>
                  <a:pt x="95511" y="83327"/>
                </a:lnTo>
                <a:lnTo>
                  <a:pt x="95655" y="83472"/>
                </a:lnTo>
                <a:lnTo>
                  <a:pt x="95805" y="83327"/>
                </a:lnTo>
                <a:lnTo>
                  <a:pt x="95911" y="83250"/>
                </a:lnTo>
                <a:lnTo>
                  <a:pt x="96022" y="83327"/>
                </a:lnTo>
                <a:lnTo>
                  <a:pt x="96133" y="83327"/>
                </a:lnTo>
                <a:lnTo>
                  <a:pt x="96133" y="82888"/>
                </a:lnTo>
                <a:lnTo>
                  <a:pt x="95877" y="82888"/>
                </a:lnTo>
                <a:close/>
                <a:moveTo>
                  <a:pt x="98505" y="83033"/>
                </a:moveTo>
                <a:lnTo>
                  <a:pt x="98283" y="83105"/>
                </a:lnTo>
                <a:lnTo>
                  <a:pt x="98100" y="83327"/>
                </a:lnTo>
                <a:lnTo>
                  <a:pt x="98100" y="83472"/>
                </a:lnTo>
                <a:lnTo>
                  <a:pt x="98066" y="83550"/>
                </a:lnTo>
                <a:lnTo>
                  <a:pt x="97811" y="83694"/>
                </a:lnTo>
                <a:lnTo>
                  <a:pt x="97700" y="83838"/>
                </a:lnTo>
                <a:lnTo>
                  <a:pt x="97627" y="84205"/>
                </a:lnTo>
                <a:lnTo>
                  <a:pt x="97700" y="84277"/>
                </a:lnTo>
                <a:lnTo>
                  <a:pt x="97738" y="84427"/>
                </a:lnTo>
                <a:lnTo>
                  <a:pt x="97850" y="84277"/>
                </a:lnTo>
                <a:lnTo>
                  <a:pt x="97955" y="84205"/>
                </a:lnTo>
                <a:lnTo>
                  <a:pt x="98100" y="83988"/>
                </a:lnTo>
                <a:lnTo>
                  <a:pt x="98100" y="83694"/>
                </a:lnTo>
                <a:lnTo>
                  <a:pt x="98172" y="83694"/>
                </a:lnTo>
                <a:lnTo>
                  <a:pt x="98538" y="83550"/>
                </a:lnTo>
                <a:lnTo>
                  <a:pt x="98722" y="83327"/>
                </a:lnTo>
                <a:lnTo>
                  <a:pt x="98866" y="83105"/>
                </a:lnTo>
                <a:lnTo>
                  <a:pt x="98722" y="83033"/>
                </a:lnTo>
                <a:lnTo>
                  <a:pt x="98505" y="83033"/>
                </a:lnTo>
                <a:close/>
                <a:moveTo>
                  <a:pt x="96238" y="83550"/>
                </a:moveTo>
                <a:lnTo>
                  <a:pt x="96205" y="83694"/>
                </a:lnTo>
                <a:lnTo>
                  <a:pt x="96205" y="83838"/>
                </a:lnTo>
                <a:lnTo>
                  <a:pt x="96311" y="83988"/>
                </a:lnTo>
                <a:lnTo>
                  <a:pt x="96494" y="83988"/>
                </a:lnTo>
                <a:lnTo>
                  <a:pt x="96494" y="84277"/>
                </a:lnTo>
                <a:lnTo>
                  <a:pt x="96566" y="84277"/>
                </a:lnTo>
                <a:lnTo>
                  <a:pt x="96677" y="84277"/>
                </a:lnTo>
                <a:lnTo>
                  <a:pt x="96716" y="84205"/>
                </a:lnTo>
                <a:lnTo>
                  <a:pt x="96677" y="83988"/>
                </a:lnTo>
                <a:lnTo>
                  <a:pt x="96566" y="83766"/>
                </a:lnTo>
                <a:lnTo>
                  <a:pt x="96494" y="83550"/>
                </a:lnTo>
                <a:lnTo>
                  <a:pt x="96238" y="83550"/>
                </a:lnTo>
                <a:close/>
                <a:moveTo>
                  <a:pt x="104122" y="84644"/>
                </a:moveTo>
                <a:lnTo>
                  <a:pt x="104016" y="84716"/>
                </a:lnTo>
                <a:lnTo>
                  <a:pt x="103944" y="84938"/>
                </a:lnTo>
                <a:lnTo>
                  <a:pt x="103905" y="85155"/>
                </a:lnTo>
                <a:lnTo>
                  <a:pt x="103794" y="85383"/>
                </a:lnTo>
                <a:lnTo>
                  <a:pt x="103794" y="87505"/>
                </a:lnTo>
                <a:lnTo>
                  <a:pt x="103722" y="88088"/>
                </a:lnTo>
                <a:lnTo>
                  <a:pt x="103688" y="88683"/>
                </a:lnTo>
                <a:lnTo>
                  <a:pt x="103538" y="89266"/>
                </a:lnTo>
                <a:lnTo>
                  <a:pt x="103427" y="89483"/>
                </a:lnTo>
                <a:lnTo>
                  <a:pt x="103322" y="89483"/>
                </a:lnTo>
                <a:lnTo>
                  <a:pt x="103138" y="89338"/>
                </a:lnTo>
                <a:lnTo>
                  <a:pt x="103033" y="89266"/>
                </a:lnTo>
                <a:lnTo>
                  <a:pt x="102994" y="89044"/>
                </a:lnTo>
                <a:lnTo>
                  <a:pt x="102883" y="88827"/>
                </a:lnTo>
                <a:lnTo>
                  <a:pt x="102083" y="88311"/>
                </a:lnTo>
                <a:lnTo>
                  <a:pt x="102005" y="88088"/>
                </a:lnTo>
                <a:lnTo>
                  <a:pt x="101972" y="87727"/>
                </a:lnTo>
                <a:lnTo>
                  <a:pt x="101822" y="87727"/>
                </a:lnTo>
                <a:lnTo>
                  <a:pt x="101750" y="87650"/>
                </a:lnTo>
                <a:lnTo>
                  <a:pt x="101716" y="87505"/>
                </a:lnTo>
                <a:lnTo>
                  <a:pt x="101861" y="86333"/>
                </a:lnTo>
                <a:lnTo>
                  <a:pt x="102005" y="86111"/>
                </a:lnTo>
                <a:lnTo>
                  <a:pt x="102083" y="86044"/>
                </a:lnTo>
                <a:lnTo>
                  <a:pt x="102116" y="85888"/>
                </a:lnTo>
                <a:lnTo>
                  <a:pt x="102083" y="85672"/>
                </a:lnTo>
                <a:lnTo>
                  <a:pt x="102005" y="85594"/>
                </a:lnTo>
                <a:lnTo>
                  <a:pt x="101933" y="85450"/>
                </a:lnTo>
                <a:lnTo>
                  <a:pt x="101750" y="85594"/>
                </a:lnTo>
                <a:lnTo>
                  <a:pt x="101277" y="85594"/>
                </a:lnTo>
                <a:lnTo>
                  <a:pt x="101022" y="85450"/>
                </a:lnTo>
                <a:lnTo>
                  <a:pt x="100511" y="84938"/>
                </a:lnTo>
                <a:lnTo>
                  <a:pt x="100511" y="85155"/>
                </a:lnTo>
                <a:lnTo>
                  <a:pt x="100583" y="85233"/>
                </a:lnTo>
                <a:lnTo>
                  <a:pt x="100727" y="85450"/>
                </a:lnTo>
                <a:lnTo>
                  <a:pt x="100622" y="85594"/>
                </a:lnTo>
                <a:lnTo>
                  <a:pt x="100511" y="85672"/>
                </a:lnTo>
                <a:lnTo>
                  <a:pt x="100111" y="85822"/>
                </a:lnTo>
                <a:lnTo>
                  <a:pt x="99816" y="86111"/>
                </a:lnTo>
                <a:lnTo>
                  <a:pt x="99816" y="86261"/>
                </a:lnTo>
                <a:lnTo>
                  <a:pt x="99783" y="86483"/>
                </a:lnTo>
                <a:lnTo>
                  <a:pt x="99705" y="86700"/>
                </a:lnTo>
                <a:lnTo>
                  <a:pt x="99672" y="86844"/>
                </a:lnTo>
                <a:lnTo>
                  <a:pt x="99672" y="87283"/>
                </a:lnTo>
                <a:lnTo>
                  <a:pt x="99600" y="87650"/>
                </a:lnTo>
                <a:lnTo>
                  <a:pt x="99561" y="87505"/>
                </a:lnTo>
                <a:lnTo>
                  <a:pt x="99455" y="87433"/>
                </a:lnTo>
                <a:lnTo>
                  <a:pt x="99305" y="87505"/>
                </a:lnTo>
                <a:lnTo>
                  <a:pt x="99194" y="87727"/>
                </a:lnTo>
                <a:lnTo>
                  <a:pt x="99122" y="87433"/>
                </a:lnTo>
                <a:lnTo>
                  <a:pt x="99088" y="87066"/>
                </a:lnTo>
                <a:lnTo>
                  <a:pt x="98977" y="86844"/>
                </a:lnTo>
                <a:lnTo>
                  <a:pt x="98833" y="86772"/>
                </a:lnTo>
                <a:lnTo>
                  <a:pt x="98650" y="86844"/>
                </a:lnTo>
                <a:lnTo>
                  <a:pt x="98538" y="87066"/>
                </a:lnTo>
                <a:lnTo>
                  <a:pt x="98394" y="87211"/>
                </a:lnTo>
                <a:lnTo>
                  <a:pt x="98211" y="87283"/>
                </a:lnTo>
                <a:lnTo>
                  <a:pt x="98172" y="87650"/>
                </a:lnTo>
                <a:lnTo>
                  <a:pt x="98066" y="87944"/>
                </a:lnTo>
                <a:lnTo>
                  <a:pt x="97955" y="88166"/>
                </a:lnTo>
                <a:lnTo>
                  <a:pt x="97955" y="88605"/>
                </a:lnTo>
                <a:lnTo>
                  <a:pt x="97811" y="88461"/>
                </a:lnTo>
                <a:lnTo>
                  <a:pt x="97700" y="88383"/>
                </a:lnTo>
                <a:lnTo>
                  <a:pt x="97627" y="88827"/>
                </a:lnTo>
                <a:lnTo>
                  <a:pt x="97627" y="89044"/>
                </a:lnTo>
                <a:lnTo>
                  <a:pt x="97594" y="89266"/>
                </a:lnTo>
                <a:lnTo>
                  <a:pt x="97372" y="88683"/>
                </a:lnTo>
                <a:lnTo>
                  <a:pt x="97261" y="88900"/>
                </a:lnTo>
                <a:lnTo>
                  <a:pt x="97227" y="89338"/>
                </a:lnTo>
                <a:lnTo>
                  <a:pt x="97227" y="90000"/>
                </a:lnTo>
                <a:lnTo>
                  <a:pt x="97044" y="90294"/>
                </a:lnTo>
                <a:lnTo>
                  <a:pt x="96900" y="90516"/>
                </a:lnTo>
                <a:lnTo>
                  <a:pt x="96238" y="91172"/>
                </a:lnTo>
                <a:lnTo>
                  <a:pt x="95805" y="91322"/>
                </a:lnTo>
                <a:lnTo>
                  <a:pt x="95400" y="91394"/>
                </a:lnTo>
                <a:lnTo>
                  <a:pt x="95183" y="91538"/>
                </a:lnTo>
                <a:lnTo>
                  <a:pt x="95072" y="91688"/>
                </a:lnTo>
                <a:lnTo>
                  <a:pt x="94744" y="92272"/>
                </a:lnTo>
                <a:lnTo>
                  <a:pt x="94600" y="92494"/>
                </a:lnTo>
                <a:lnTo>
                  <a:pt x="94416" y="92572"/>
                </a:lnTo>
                <a:lnTo>
                  <a:pt x="94416" y="92350"/>
                </a:lnTo>
                <a:lnTo>
                  <a:pt x="94305" y="92494"/>
                </a:lnTo>
                <a:lnTo>
                  <a:pt x="94272" y="92716"/>
                </a:lnTo>
                <a:lnTo>
                  <a:pt x="94272" y="94111"/>
                </a:lnTo>
                <a:lnTo>
                  <a:pt x="94305" y="94405"/>
                </a:lnTo>
                <a:lnTo>
                  <a:pt x="94377" y="94766"/>
                </a:lnTo>
                <a:lnTo>
                  <a:pt x="94416" y="95061"/>
                </a:lnTo>
                <a:lnTo>
                  <a:pt x="94416" y="95572"/>
                </a:lnTo>
                <a:lnTo>
                  <a:pt x="94305" y="95283"/>
                </a:lnTo>
                <a:lnTo>
                  <a:pt x="94272" y="95572"/>
                </a:lnTo>
                <a:lnTo>
                  <a:pt x="94272" y="95794"/>
                </a:lnTo>
                <a:lnTo>
                  <a:pt x="94305" y="96011"/>
                </a:lnTo>
                <a:lnTo>
                  <a:pt x="94416" y="96233"/>
                </a:lnTo>
                <a:lnTo>
                  <a:pt x="94488" y="96455"/>
                </a:lnTo>
                <a:lnTo>
                  <a:pt x="94816" y="98727"/>
                </a:lnTo>
                <a:lnTo>
                  <a:pt x="94966" y="99388"/>
                </a:lnTo>
                <a:lnTo>
                  <a:pt x="95000" y="99755"/>
                </a:lnTo>
                <a:lnTo>
                  <a:pt x="95072" y="100194"/>
                </a:lnTo>
                <a:lnTo>
                  <a:pt x="95000" y="100561"/>
                </a:lnTo>
                <a:lnTo>
                  <a:pt x="94888" y="100855"/>
                </a:lnTo>
                <a:lnTo>
                  <a:pt x="94816" y="101077"/>
                </a:lnTo>
                <a:lnTo>
                  <a:pt x="94816" y="101372"/>
                </a:lnTo>
                <a:lnTo>
                  <a:pt x="94855" y="101516"/>
                </a:lnTo>
                <a:lnTo>
                  <a:pt x="95072" y="101811"/>
                </a:lnTo>
                <a:lnTo>
                  <a:pt x="95327" y="102033"/>
                </a:lnTo>
                <a:lnTo>
                  <a:pt x="95544" y="102177"/>
                </a:lnTo>
                <a:lnTo>
                  <a:pt x="95694" y="102033"/>
                </a:lnTo>
                <a:lnTo>
                  <a:pt x="95877" y="102033"/>
                </a:lnTo>
                <a:lnTo>
                  <a:pt x="96133" y="101738"/>
                </a:lnTo>
                <a:lnTo>
                  <a:pt x="96422" y="101516"/>
                </a:lnTo>
                <a:lnTo>
                  <a:pt x="96494" y="101372"/>
                </a:lnTo>
                <a:lnTo>
                  <a:pt x="96677" y="101294"/>
                </a:lnTo>
                <a:lnTo>
                  <a:pt x="97372" y="101294"/>
                </a:lnTo>
                <a:lnTo>
                  <a:pt x="97700" y="101150"/>
                </a:lnTo>
                <a:lnTo>
                  <a:pt x="97738" y="100783"/>
                </a:lnTo>
                <a:lnTo>
                  <a:pt x="97922" y="100561"/>
                </a:lnTo>
                <a:lnTo>
                  <a:pt x="98066" y="100338"/>
                </a:lnTo>
                <a:lnTo>
                  <a:pt x="98211" y="100338"/>
                </a:lnTo>
                <a:lnTo>
                  <a:pt x="98650" y="100194"/>
                </a:lnTo>
                <a:lnTo>
                  <a:pt x="99122" y="99977"/>
                </a:lnTo>
                <a:lnTo>
                  <a:pt x="99305" y="99755"/>
                </a:lnTo>
                <a:lnTo>
                  <a:pt x="99455" y="99683"/>
                </a:lnTo>
                <a:lnTo>
                  <a:pt x="99672" y="99461"/>
                </a:lnTo>
                <a:lnTo>
                  <a:pt x="100255" y="99461"/>
                </a:lnTo>
                <a:lnTo>
                  <a:pt x="100622" y="99538"/>
                </a:lnTo>
                <a:lnTo>
                  <a:pt x="100950" y="99755"/>
                </a:lnTo>
                <a:lnTo>
                  <a:pt x="101133" y="99977"/>
                </a:lnTo>
                <a:lnTo>
                  <a:pt x="101388" y="101000"/>
                </a:lnTo>
                <a:lnTo>
                  <a:pt x="101533" y="101372"/>
                </a:lnTo>
                <a:lnTo>
                  <a:pt x="101605" y="101588"/>
                </a:lnTo>
                <a:lnTo>
                  <a:pt x="101605" y="101811"/>
                </a:lnTo>
                <a:lnTo>
                  <a:pt x="101638" y="101955"/>
                </a:lnTo>
                <a:lnTo>
                  <a:pt x="101716" y="102033"/>
                </a:lnTo>
                <a:lnTo>
                  <a:pt x="101822" y="101955"/>
                </a:lnTo>
                <a:lnTo>
                  <a:pt x="101933" y="101811"/>
                </a:lnTo>
                <a:lnTo>
                  <a:pt x="102300" y="100783"/>
                </a:lnTo>
                <a:lnTo>
                  <a:pt x="102444" y="100338"/>
                </a:lnTo>
                <a:lnTo>
                  <a:pt x="102444" y="100783"/>
                </a:lnTo>
                <a:lnTo>
                  <a:pt x="102411" y="101294"/>
                </a:lnTo>
                <a:lnTo>
                  <a:pt x="102300" y="101811"/>
                </a:lnTo>
                <a:lnTo>
                  <a:pt x="102227" y="101955"/>
                </a:lnTo>
                <a:lnTo>
                  <a:pt x="102116" y="102033"/>
                </a:lnTo>
                <a:lnTo>
                  <a:pt x="102188" y="102250"/>
                </a:lnTo>
                <a:lnTo>
                  <a:pt x="102338" y="102250"/>
                </a:lnTo>
                <a:lnTo>
                  <a:pt x="102411" y="102033"/>
                </a:lnTo>
                <a:lnTo>
                  <a:pt x="102555" y="101738"/>
                </a:lnTo>
                <a:lnTo>
                  <a:pt x="102555" y="101516"/>
                </a:lnTo>
                <a:lnTo>
                  <a:pt x="102661" y="101738"/>
                </a:lnTo>
                <a:lnTo>
                  <a:pt x="102661" y="102250"/>
                </a:lnTo>
                <a:lnTo>
                  <a:pt x="102627" y="102472"/>
                </a:lnTo>
                <a:lnTo>
                  <a:pt x="102738" y="102472"/>
                </a:lnTo>
                <a:lnTo>
                  <a:pt x="102994" y="102394"/>
                </a:lnTo>
                <a:lnTo>
                  <a:pt x="102994" y="102472"/>
                </a:lnTo>
                <a:lnTo>
                  <a:pt x="103033" y="102688"/>
                </a:lnTo>
                <a:lnTo>
                  <a:pt x="103105" y="102911"/>
                </a:lnTo>
                <a:lnTo>
                  <a:pt x="103138" y="103133"/>
                </a:lnTo>
                <a:lnTo>
                  <a:pt x="103138" y="103427"/>
                </a:lnTo>
                <a:lnTo>
                  <a:pt x="103211" y="103788"/>
                </a:lnTo>
                <a:lnTo>
                  <a:pt x="103250" y="104083"/>
                </a:lnTo>
                <a:lnTo>
                  <a:pt x="103427" y="104305"/>
                </a:lnTo>
                <a:lnTo>
                  <a:pt x="103577" y="104594"/>
                </a:lnTo>
                <a:lnTo>
                  <a:pt x="104016" y="104966"/>
                </a:lnTo>
                <a:lnTo>
                  <a:pt x="104377" y="105033"/>
                </a:lnTo>
                <a:lnTo>
                  <a:pt x="104527" y="104966"/>
                </a:lnTo>
                <a:lnTo>
                  <a:pt x="104600" y="104744"/>
                </a:lnTo>
                <a:lnTo>
                  <a:pt x="104711" y="104594"/>
                </a:lnTo>
                <a:lnTo>
                  <a:pt x="104855" y="104527"/>
                </a:lnTo>
                <a:lnTo>
                  <a:pt x="104927" y="104594"/>
                </a:lnTo>
                <a:lnTo>
                  <a:pt x="105111" y="104816"/>
                </a:lnTo>
                <a:lnTo>
                  <a:pt x="105438" y="105183"/>
                </a:lnTo>
                <a:lnTo>
                  <a:pt x="105511" y="104816"/>
                </a:lnTo>
                <a:lnTo>
                  <a:pt x="105661" y="104594"/>
                </a:lnTo>
                <a:lnTo>
                  <a:pt x="105838" y="104377"/>
                </a:lnTo>
                <a:lnTo>
                  <a:pt x="106022" y="104305"/>
                </a:lnTo>
                <a:lnTo>
                  <a:pt x="106422" y="104083"/>
                </a:lnTo>
                <a:lnTo>
                  <a:pt x="106533" y="103788"/>
                </a:lnTo>
                <a:lnTo>
                  <a:pt x="106644" y="103427"/>
                </a:lnTo>
                <a:lnTo>
                  <a:pt x="106644" y="103572"/>
                </a:lnTo>
                <a:lnTo>
                  <a:pt x="106677" y="102911"/>
                </a:lnTo>
                <a:lnTo>
                  <a:pt x="106788" y="102394"/>
                </a:lnTo>
                <a:lnTo>
                  <a:pt x="106933" y="101372"/>
                </a:lnTo>
                <a:lnTo>
                  <a:pt x="107044" y="100855"/>
                </a:lnTo>
                <a:lnTo>
                  <a:pt x="107227" y="100561"/>
                </a:lnTo>
                <a:lnTo>
                  <a:pt x="107516" y="99683"/>
                </a:lnTo>
                <a:lnTo>
                  <a:pt x="107516" y="99461"/>
                </a:lnTo>
                <a:lnTo>
                  <a:pt x="107594" y="99244"/>
                </a:lnTo>
                <a:lnTo>
                  <a:pt x="107594" y="98583"/>
                </a:lnTo>
                <a:lnTo>
                  <a:pt x="107700" y="97922"/>
                </a:lnTo>
                <a:lnTo>
                  <a:pt x="107738" y="97111"/>
                </a:lnTo>
                <a:lnTo>
                  <a:pt x="107738" y="96455"/>
                </a:lnTo>
                <a:lnTo>
                  <a:pt x="107700" y="95794"/>
                </a:lnTo>
                <a:lnTo>
                  <a:pt x="107594" y="95133"/>
                </a:lnTo>
                <a:lnTo>
                  <a:pt x="107483" y="94616"/>
                </a:lnTo>
                <a:lnTo>
                  <a:pt x="107483" y="94550"/>
                </a:lnTo>
                <a:lnTo>
                  <a:pt x="107044" y="93888"/>
                </a:lnTo>
                <a:lnTo>
                  <a:pt x="106900" y="93300"/>
                </a:lnTo>
                <a:lnTo>
                  <a:pt x="106822" y="93155"/>
                </a:lnTo>
                <a:lnTo>
                  <a:pt x="106788" y="92788"/>
                </a:lnTo>
                <a:lnTo>
                  <a:pt x="106572" y="92716"/>
                </a:lnTo>
                <a:lnTo>
                  <a:pt x="106461" y="92572"/>
                </a:lnTo>
                <a:lnTo>
                  <a:pt x="106422" y="92494"/>
                </a:lnTo>
                <a:lnTo>
                  <a:pt x="106311" y="91616"/>
                </a:lnTo>
                <a:lnTo>
                  <a:pt x="106205" y="91394"/>
                </a:lnTo>
                <a:lnTo>
                  <a:pt x="105983" y="91100"/>
                </a:lnTo>
                <a:lnTo>
                  <a:pt x="105766" y="90877"/>
                </a:lnTo>
                <a:lnTo>
                  <a:pt x="105550" y="90516"/>
                </a:lnTo>
                <a:lnTo>
                  <a:pt x="105438" y="90438"/>
                </a:lnTo>
                <a:lnTo>
                  <a:pt x="105400" y="90222"/>
                </a:lnTo>
                <a:lnTo>
                  <a:pt x="105111" y="88605"/>
                </a:lnTo>
                <a:lnTo>
                  <a:pt x="105038" y="87944"/>
                </a:lnTo>
                <a:lnTo>
                  <a:pt x="104927" y="87283"/>
                </a:lnTo>
                <a:lnTo>
                  <a:pt x="104488" y="87066"/>
                </a:lnTo>
                <a:lnTo>
                  <a:pt x="104416" y="86844"/>
                </a:lnTo>
                <a:lnTo>
                  <a:pt x="104416" y="86700"/>
                </a:lnTo>
                <a:lnTo>
                  <a:pt x="104377" y="86111"/>
                </a:lnTo>
                <a:lnTo>
                  <a:pt x="104272" y="85383"/>
                </a:lnTo>
                <a:lnTo>
                  <a:pt x="104161" y="85088"/>
                </a:lnTo>
                <a:lnTo>
                  <a:pt x="104122" y="84644"/>
                </a:lnTo>
                <a:close/>
                <a:moveTo>
                  <a:pt x="100111" y="84938"/>
                </a:moveTo>
                <a:lnTo>
                  <a:pt x="99816" y="85088"/>
                </a:lnTo>
                <a:lnTo>
                  <a:pt x="100000" y="85233"/>
                </a:lnTo>
                <a:lnTo>
                  <a:pt x="100222" y="85383"/>
                </a:lnTo>
                <a:lnTo>
                  <a:pt x="100327" y="85383"/>
                </a:lnTo>
                <a:lnTo>
                  <a:pt x="100327" y="84938"/>
                </a:lnTo>
                <a:lnTo>
                  <a:pt x="100111" y="84938"/>
                </a:lnTo>
                <a:close/>
                <a:moveTo>
                  <a:pt x="72588" y="85822"/>
                </a:moveTo>
                <a:lnTo>
                  <a:pt x="72555" y="86111"/>
                </a:lnTo>
                <a:lnTo>
                  <a:pt x="72555" y="86483"/>
                </a:lnTo>
                <a:lnTo>
                  <a:pt x="72116" y="87288"/>
                </a:lnTo>
                <a:lnTo>
                  <a:pt x="71900" y="87727"/>
                </a:lnTo>
                <a:lnTo>
                  <a:pt x="71677" y="88088"/>
                </a:lnTo>
                <a:lnTo>
                  <a:pt x="71422" y="88311"/>
                </a:lnTo>
                <a:lnTo>
                  <a:pt x="71205" y="88461"/>
                </a:lnTo>
                <a:lnTo>
                  <a:pt x="70983" y="88900"/>
                </a:lnTo>
                <a:lnTo>
                  <a:pt x="70950" y="89122"/>
                </a:lnTo>
                <a:lnTo>
                  <a:pt x="70950" y="89927"/>
                </a:lnTo>
                <a:lnTo>
                  <a:pt x="70983" y="90222"/>
                </a:lnTo>
                <a:lnTo>
                  <a:pt x="71094" y="90733"/>
                </a:lnTo>
                <a:lnTo>
                  <a:pt x="70872" y="91833"/>
                </a:lnTo>
                <a:lnTo>
                  <a:pt x="70727" y="92055"/>
                </a:lnTo>
                <a:lnTo>
                  <a:pt x="70622" y="92350"/>
                </a:lnTo>
                <a:lnTo>
                  <a:pt x="70655" y="92933"/>
                </a:lnTo>
                <a:lnTo>
                  <a:pt x="70655" y="93155"/>
                </a:lnTo>
                <a:lnTo>
                  <a:pt x="70766" y="93227"/>
                </a:lnTo>
                <a:lnTo>
                  <a:pt x="70727" y="93888"/>
                </a:lnTo>
                <a:lnTo>
                  <a:pt x="70766" y="94327"/>
                </a:lnTo>
                <a:lnTo>
                  <a:pt x="70950" y="94766"/>
                </a:lnTo>
                <a:lnTo>
                  <a:pt x="71094" y="95061"/>
                </a:lnTo>
                <a:lnTo>
                  <a:pt x="71316" y="95133"/>
                </a:lnTo>
                <a:lnTo>
                  <a:pt x="71533" y="95061"/>
                </a:lnTo>
                <a:lnTo>
                  <a:pt x="71750" y="94911"/>
                </a:lnTo>
                <a:lnTo>
                  <a:pt x="71900" y="94616"/>
                </a:lnTo>
                <a:lnTo>
                  <a:pt x="72005" y="94177"/>
                </a:lnTo>
                <a:lnTo>
                  <a:pt x="72155" y="93300"/>
                </a:lnTo>
                <a:lnTo>
                  <a:pt x="72333" y="92494"/>
                </a:lnTo>
                <a:lnTo>
                  <a:pt x="72555" y="91538"/>
                </a:lnTo>
                <a:lnTo>
                  <a:pt x="72700" y="90516"/>
                </a:lnTo>
                <a:lnTo>
                  <a:pt x="72811" y="89483"/>
                </a:lnTo>
                <a:lnTo>
                  <a:pt x="72883" y="88311"/>
                </a:lnTo>
                <a:lnTo>
                  <a:pt x="73066" y="88383"/>
                </a:lnTo>
                <a:lnTo>
                  <a:pt x="73066" y="87944"/>
                </a:lnTo>
                <a:lnTo>
                  <a:pt x="73033" y="87433"/>
                </a:lnTo>
                <a:lnTo>
                  <a:pt x="72922" y="86700"/>
                </a:lnTo>
                <a:lnTo>
                  <a:pt x="72811" y="86044"/>
                </a:lnTo>
                <a:lnTo>
                  <a:pt x="72700" y="85822"/>
                </a:lnTo>
                <a:lnTo>
                  <a:pt x="72588" y="85822"/>
                </a:lnTo>
                <a:close/>
                <a:moveTo>
                  <a:pt x="114161" y="101516"/>
                </a:moveTo>
                <a:lnTo>
                  <a:pt x="114272" y="102033"/>
                </a:lnTo>
                <a:lnTo>
                  <a:pt x="114377" y="102472"/>
                </a:lnTo>
                <a:lnTo>
                  <a:pt x="114488" y="102761"/>
                </a:lnTo>
                <a:lnTo>
                  <a:pt x="114711" y="102977"/>
                </a:lnTo>
                <a:lnTo>
                  <a:pt x="114633" y="103200"/>
                </a:lnTo>
                <a:lnTo>
                  <a:pt x="114711" y="103427"/>
                </a:lnTo>
                <a:lnTo>
                  <a:pt x="114783" y="103572"/>
                </a:lnTo>
                <a:lnTo>
                  <a:pt x="114744" y="103572"/>
                </a:lnTo>
                <a:lnTo>
                  <a:pt x="114816" y="104083"/>
                </a:lnTo>
                <a:lnTo>
                  <a:pt x="114816" y="104594"/>
                </a:lnTo>
                <a:lnTo>
                  <a:pt x="114744" y="104816"/>
                </a:lnTo>
                <a:lnTo>
                  <a:pt x="114711" y="105033"/>
                </a:lnTo>
                <a:lnTo>
                  <a:pt x="114600" y="105183"/>
                </a:lnTo>
                <a:lnTo>
                  <a:pt x="114527" y="105255"/>
                </a:lnTo>
                <a:lnTo>
                  <a:pt x="114527" y="105627"/>
                </a:lnTo>
                <a:lnTo>
                  <a:pt x="114600" y="105694"/>
                </a:lnTo>
                <a:lnTo>
                  <a:pt x="114744" y="105772"/>
                </a:lnTo>
                <a:lnTo>
                  <a:pt x="114927" y="105916"/>
                </a:lnTo>
                <a:lnTo>
                  <a:pt x="114927" y="105988"/>
                </a:lnTo>
                <a:lnTo>
                  <a:pt x="114961" y="106133"/>
                </a:lnTo>
                <a:lnTo>
                  <a:pt x="114927" y="106355"/>
                </a:lnTo>
                <a:lnTo>
                  <a:pt x="114927" y="106427"/>
                </a:lnTo>
                <a:lnTo>
                  <a:pt x="114855" y="106650"/>
                </a:lnTo>
                <a:lnTo>
                  <a:pt x="114816" y="106866"/>
                </a:lnTo>
                <a:lnTo>
                  <a:pt x="114855" y="107088"/>
                </a:lnTo>
                <a:lnTo>
                  <a:pt x="115144" y="107088"/>
                </a:lnTo>
                <a:lnTo>
                  <a:pt x="115294" y="106866"/>
                </a:lnTo>
                <a:lnTo>
                  <a:pt x="115438" y="106355"/>
                </a:lnTo>
                <a:lnTo>
                  <a:pt x="115511" y="106133"/>
                </a:lnTo>
                <a:lnTo>
                  <a:pt x="115622" y="105772"/>
                </a:lnTo>
                <a:lnTo>
                  <a:pt x="115550" y="105627"/>
                </a:lnTo>
                <a:lnTo>
                  <a:pt x="115550" y="105472"/>
                </a:lnTo>
                <a:lnTo>
                  <a:pt x="115766" y="105255"/>
                </a:lnTo>
                <a:lnTo>
                  <a:pt x="115838" y="105255"/>
                </a:lnTo>
                <a:lnTo>
                  <a:pt x="115872" y="105405"/>
                </a:lnTo>
                <a:lnTo>
                  <a:pt x="115950" y="105033"/>
                </a:lnTo>
                <a:lnTo>
                  <a:pt x="115983" y="104744"/>
                </a:lnTo>
                <a:lnTo>
                  <a:pt x="116061" y="104377"/>
                </a:lnTo>
                <a:lnTo>
                  <a:pt x="116094" y="104227"/>
                </a:lnTo>
                <a:lnTo>
                  <a:pt x="115983" y="104011"/>
                </a:lnTo>
                <a:lnTo>
                  <a:pt x="115872" y="104083"/>
                </a:lnTo>
                <a:lnTo>
                  <a:pt x="115838" y="104083"/>
                </a:lnTo>
                <a:lnTo>
                  <a:pt x="115727" y="104227"/>
                </a:lnTo>
                <a:lnTo>
                  <a:pt x="115622" y="104305"/>
                </a:lnTo>
                <a:lnTo>
                  <a:pt x="115405" y="104227"/>
                </a:lnTo>
                <a:lnTo>
                  <a:pt x="115294" y="104011"/>
                </a:lnTo>
                <a:lnTo>
                  <a:pt x="115183" y="103644"/>
                </a:lnTo>
                <a:lnTo>
                  <a:pt x="115183" y="103200"/>
                </a:lnTo>
                <a:lnTo>
                  <a:pt x="115072" y="103200"/>
                </a:lnTo>
                <a:lnTo>
                  <a:pt x="115033" y="103350"/>
                </a:lnTo>
                <a:lnTo>
                  <a:pt x="115033" y="103572"/>
                </a:lnTo>
                <a:lnTo>
                  <a:pt x="114927" y="103572"/>
                </a:lnTo>
                <a:lnTo>
                  <a:pt x="114816" y="103133"/>
                </a:lnTo>
                <a:lnTo>
                  <a:pt x="114711" y="102761"/>
                </a:lnTo>
                <a:lnTo>
                  <a:pt x="114744" y="102616"/>
                </a:lnTo>
                <a:lnTo>
                  <a:pt x="114711" y="102472"/>
                </a:lnTo>
                <a:lnTo>
                  <a:pt x="114633" y="102250"/>
                </a:lnTo>
                <a:lnTo>
                  <a:pt x="114455" y="101955"/>
                </a:lnTo>
                <a:lnTo>
                  <a:pt x="114272" y="101811"/>
                </a:lnTo>
                <a:lnTo>
                  <a:pt x="114161" y="101516"/>
                </a:lnTo>
                <a:close/>
                <a:moveTo>
                  <a:pt x="102227" y="102616"/>
                </a:moveTo>
                <a:lnTo>
                  <a:pt x="102005" y="102688"/>
                </a:lnTo>
                <a:lnTo>
                  <a:pt x="102116" y="102761"/>
                </a:lnTo>
                <a:lnTo>
                  <a:pt x="102227" y="102911"/>
                </a:lnTo>
                <a:lnTo>
                  <a:pt x="102444" y="102688"/>
                </a:lnTo>
                <a:lnTo>
                  <a:pt x="102227" y="102616"/>
                </a:lnTo>
                <a:close/>
                <a:moveTo>
                  <a:pt x="105877" y="105772"/>
                </a:moveTo>
                <a:lnTo>
                  <a:pt x="105877" y="105988"/>
                </a:lnTo>
                <a:lnTo>
                  <a:pt x="105983" y="106211"/>
                </a:lnTo>
                <a:lnTo>
                  <a:pt x="106022" y="105772"/>
                </a:lnTo>
                <a:lnTo>
                  <a:pt x="105877" y="105772"/>
                </a:lnTo>
                <a:close/>
                <a:moveTo>
                  <a:pt x="105911" y="106427"/>
                </a:moveTo>
                <a:lnTo>
                  <a:pt x="105661" y="106572"/>
                </a:lnTo>
                <a:lnTo>
                  <a:pt x="105400" y="106650"/>
                </a:lnTo>
                <a:lnTo>
                  <a:pt x="105072" y="106572"/>
                </a:lnTo>
                <a:lnTo>
                  <a:pt x="104744" y="106572"/>
                </a:lnTo>
                <a:lnTo>
                  <a:pt x="104744" y="106650"/>
                </a:lnTo>
                <a:lnTo>
                  <a:pt x="104816" y="107238"/>
                </a:lnTo>
                <a:lnTo>
                  <a:pt x="104966" y="107966"/>
                </a:lnTo>
                <a:lnTo>
                  <a:pt x="105216" y="108627"/>
                </a:lnTo>
                <a:lnTo>
                  <a:pt x="105327" y="108850"/>
                </a:lnTo>
                <a:lnTo>
                  <a:pt x="105511" y="108922"/>
                </a:lnTo>
                <a:lnTo>
                  <a:pt x="105622" y="108850"/>
                </a:lnTo>
                <a:lnTo>
                  <a:pt x="105661" y="108705"/>
                </a:lnTo>
                <a:lnTo>
                  <a:pt x="105877" y="108266"/>
                </a:lnTo>
                <a:lnTo>
                  <a:pt x="105983" y="107605"/>
                </a:lnTo>
                <a:lnTo>
                  <a:pt x="106022" y="107088"/>
                </a:lnTo>
                <a:lnTo>
                  <a:pt x="105983" y="106800"/>
                </a:lnTo>
                <a:lnTo>
                  <a:pt x="105911" y="106427"/>
                </a:lnTo>
                <a:close/>
                <a:moveTo>
                  <a:pt x="114161" y="106427"/>
                </a:moveTo>
                <a:lnTo>
                  <a:pt x="113938" y="106800"/>
                </a:lnTo>
                <a:lnTo>
                  <a:pt x="113905" y="107022"/>
                </a:lnTo>
                <a:lnTo>
                  <a:pt x="113905" y="107238"/>
                </a:lnTo>
                <a:lnTo>
                  <a:pt x="113833" y="107311"/>
                </a:lnTo>
                <a:lnTo>
                  <a:pt x="113722" y="107383"/>
                </a:lnTo>
                <a:lnTo>
                  <a:pt x="113650" y="107605"/>
                </a:lnTo>
                <a:lnTo>
                  <a:pt x="113650" y="107822"/>
                </a:lnTo>
                <a:lnTo>
                  <a:pt x="113538" y="108188"/>
                </a:lnTo>
                <a:lnTo>
                  <a:pt x="113433" y="108411"/>
                </a:lnTo>
                <a:lnTo>
                  <a:pt x="113250" y="108627"/>
                </a:lnTo>
                <a:lnTo>
                  <a:pt x="113100" y="108922"/>
                </a:lnTo>
                <a:lnTo>
                  <a:pt x="112955" y="109144"/>
                </a:lnTo>
                <a:lnTo>
                  <a:pt x="112777" y="109216"/>
                </a:lnTo>
                <a:lnTo>
                  <a:pt x="112666" y="109216"/>
                </a:lnTo>
                <a:lnTo>
                  <a:pt x="112555" y="109438"/>
                </a:lnTo>
                <a:lnTo>
                  <a:pt x="112444" y="109805"/>
                </a:lnTo>
                <a:lnTo>
                  <a:pt x="112300" y="110100"/>
                </a:lnTo>
                <a:lnTo>
                  <a:pt x="112155" y="110461"/>
                </a:lnTo>
                <a:lnTo>
                  <a:pt x="112083" y="110833"/>
                </a:lnTo>
                <a:lnTo>
                  <a:pt x="112155" y="110833"/>
                </a:lnTo>
                <a:lnTo>
                  <a:pt x="112227" y="111055"/>
                </a:lnTo>
                <a:lnTo>
                  <a:pt x="112405" y="111200"/>
                </a:lnTo>
                <a:lnTo>
                  <a:pt x="112666" y="111416"/>
                </a:lnTo>
                <a:lnTo>
                  <a:pt x="112955" y="111494"/>
                </a:lnTo>
                <a:lnTo>
                  <a:pt x="113027" y="111416"/>
                </a:lnTo>
                <a:lnTo>
                  <a:pt x="113211" y="111272"/>
                </a:lnTo>
                <a:lnTo>
                  <a:pt x="113433" y="110977"/>
                </a:lnTo>
                <a:lnTo>
                  <a:pt x="113577" y="110244"/>
                </a:lnTo>
                <a:lnTo>
                  <a:pt x="113722" y="109216"/>
                </a:lnTo>
                <a:lnTo>
                  <a:pt x="114233" y="109144"/>
                </a:lnTo>
                <a:lnTo>
                  <a:pt x="114161" y="108850"/>
                </a:lnTo>
                <a:lnTo>
                  <a:pt x="114233" y="108411"/>
                </a:lnTo>
                <a:lnTo>
                  <a:pt x="114344" y="108266"/>
                </a:lnTo>
                <a:lnTo>
                  <a:pt x="114488" y="107966"/>
                </a:lnTo>
                <a:lnTo>
                  <a:pt x="114600" y="107527"/>
                </a:lnTo>
                <a:lnTo>
                  <a:pt x="114633" y="107238"/>
                </a:lnTo>
                <a:lnTo>
                  <a:pt x="114600" y="107088"/>
                </a:lnTo>
                <a:lnTo>
                  <a:pt x="114600" y="106866"/>
                </a:lnTo>
                <a:lnTo>
                  <a:pt x="114527" y="106866"/>
                </a:lnTo>
                <a:lnTo>
                  <a:pt x="114488" y="106800"/>
                </a:lnTo>
                <a:lnTo>
                  <a:pt x="114455" y="106866"/>
                </a:lnTo>
                <a:lnTo>
                  <a:pt x="114344" y="107022"/>
                </a:lnTo>
                <a:lnTo>
                  <a:pt x="114272" y="107022"/>
                </a:lnTo>
                <a:lnTo>
                  <a:pt x="114233" y="106866"/>
                </a:lnTo>
                <a:lnTo>
                  <a:pt x="114233" y="106650"/>
                </a:lnTo>
                <a:lnTo>
                  <a:pt x="114161" y="106572"/>
                </a:lnTo>
                <a:lnTo>
                  <a:pt x="114161" y="106427"/>
                </a:lnTo>
                <a:close/>
                <a:moveTo>
                  <a:pt x="31572" y="108044"/>
                </a:moveTo>
                <a:lnTo>
                  <a:pt x="31500" y="108188"/>
                </a:lnTo>
                <a:lnTo>
                  <a:pt x="31461" y="108411"/>
                </a:lnTo>
                <a:lnTo>
                  <a:pt x="31388" y="108705"/>
                </a:lnTo>
                <a:lnTo>
                  <a:pt x="31388" y="109000"/>
                </a:lnTo>
                <a:lnTo>
                  <a:pt x="31461" y="109216"/>
                </a:lnTo>
                <a:lnTo>
                  <a:pt x="31572" y="109361"/>
                </a:lnTo>
                <a:lnTo>
                  <a:pt x="31677" y="109361"/>
                </a:lnTo>
                <a:lnTo>
                  <a:pt x="31677" y="108627"/>
                </a:lnTo>
                <a:lnTo>
                  <a:pt x="31716" y="108411"/>
                </a:lnTo>
                <a:lnTo>
                  <a:pt x="31677" y="108188"/>
                </a:lnTo>
                <a:lnTo>
                  <a:pt x="31605" y="108044"/>
                </a:lnTo>
                <a:lnTo>
                  <a:pt x="31572" y="108044"/>
                </a:lnTo>
                <a:close/>
              </a:path>
            </a:pathLst>
          </a:custGeom>
          <a:solidFill>
            <a:srgbClr val="324B64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94"/>
          <p:cNvSpPr/>
          <p:nvPr/>
        </p:nvSpPr>
        <p:spPr>
          <a:xfrm>
            <a:off x="0" y="3905251"/>
            <a:ext cx="9144000" cy="12384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02222"/>
                </a:lnTo>
                <a:lnTo>
                  <a:pt x="583" y="102222"/>
                </a:lnTo>
                <a:lnTo>
                  <a:pt x="583" y="89777"/>
                </a:lnTo>
                <a:lnTo>
                  <a:pt x="4166" y="89777"/>
                </a:lnTo>
                <a:lnTo>
                  <a:pt x="4166" y="79111"/>
                </a:lnTo>
                <a:lnTo>
                  <a:pt x="6416" y="79111"/>
                </a:lnTo>
                <a:lnTo>
                  <a:pt x="6416" y="91111"/>
                </a:lnTo>
                <a:lnTo>
                  <a:pt x="7622" y="91111"/>
                </a:lnTo>
                <a:lnTo>
                  <a:pt x="7622" y="79111"/>
                </a:lnTo>
                <a:lnTo>
                  <a:pt x="8955" y="79111"/>
                </a:lnTo>
                <a:lnTo>
                  <a:pt x="8955" y="45333"/>
                </a:lnTo>
                <a:lnTo>
                  <a:pt x="9538" y="45333"/>
                </a:lnTo>
                <a:lnTo>
                  <a:pt x="9538" y="39111"/>
                </a:lnTo>
                <a:lnTo>
                  <a:pt x="10955" y="39111"/>
                </a:lnTo>
                <a:lnTo>
                  <a:pt x="10955" y="45333"/>
                </a:lnTo>
                <a:lnTo>
                  <a:pt x="11583" y="45333"/>
                </a:lnTo>
                <a:lnTo>
                  <a:pt x="11583" y="76000"/>
                </a:lnTo>
                <a:lnTo>
                  <a:pt x="12083" y="76000"/>
                </a:lnTo>
                <a:lnTo>
                  <a:pt x="12083" y="95555"/>
                </a:lnTo>
                <a:lnTo>
                  <a:pt x="13250" y="95555"/>
                </a:lnTo>
                <a:lnTo>
                  <a:pt x="13250" y="60000"/>
                </a:lnTo>
                <a:lnTo>
                  <a:pt x="14038" y="60000"/>
                </a:lnTo>
                <a:lnTo>
                  <a:pt x="14038" y="45333"/>
                </a:lnTo>
                <a:lnTo>
                  <a:pt x="14583" y="45333"/>
                </a:lnTo>
                <a:lnTo>
                  <a:pt x="14583" y="27555"/>
                </a:lnTo>
                <a:lnTo>
                  <a:pt x="14955" y="27555"/>
                </a:lnTo>
                <a:lnTo>
                  <a:pt x="14955" y="14222"/>
                </a:lnTo>
                <a:lnTo>
                  <a:pt x="15333" y="14222"/>
                </a:lnTo>
                <a:lnTo>
                  <a:pt x="15333" y="0"/>
                </a:lnTo>
                <a:lnTo>
                  <a:pt x="15955" y="0"/>
                </a:lnTo>
                <a:lnTo>
                  <a:pt x="15955" y="13777"/>
                </a:lnTo>
                <a:lnTo>
                  <a:pt x="16416" y="13777"/>
                </a:lnTo>
                <a:lnTo>
                  <a:pt x="16416" y="24888"/>
                </a:lnTo>
                <a:lnTo>
                  <a:pt x="16788" y="24888"/>
                </a:lnTo>
                <a:lnTo>
                  <a:pt x="16788" y="46222"/>
                </a:lnTo>
                <a:lnTo>
                  <a:pt x="17333" y="46222"/>
                </a:lnTo>
                <a:lnTo>
                  <a:pt x="17333" y="61333"/>
                </a:lnTo>
                <a:lnTo>
                  <a:pt x="17916" y="61333"/>
                </a:lnTo>
                <a:lnTo>
                  <a:pt x="17916" y="101333"/>
                </a:lnTo>
                <a:lnTo>
                  <a:pt x="18872" y="101333"/>
                </a:lnTo>
                <a:lnTo>
                  <a:pt x="18872" y="92000"/>
                </a:lnTo>
                <a:lnTo>
                  <a:pt x="20955" y="92000"/>
                </a:lnTo>
                <a:lnTo>
                  <a:pt x="20955" y="96444"/>
                </a:lnTo>
                <a:lnTo>
                  <a:pt x="21750" y="96444"/>
                </a:lnTo>
                <a:lnTo>
                  <a:pt x="21750" y="54666"/>
                </a:lnTo>
                <a:lnTo>
                  <a:pt x="22333" y="54666"/>
                </a:lnTo>
                <a:lnTo>
                  <a:pt x="22333" y="42666"/>
                </a:lnTo>
                <a:lnTo>
                  <a:pt x="24166" y="42666"/>
                </a:lnTo>
                <a:lnTo>
                  <a:pt x="24166" y="53777"/>
                </a:lnTo>
                <a:lnTo>
                  <a:pt x="24583" y="56888"/>
                </a:lnTo>
                <a:lnTo>
                  <a:pt x="24583" y="85777"/>
                </a:lnTo>
                <a:lnTo>
                  <a:pt x="25288" y="85777"/>
                </a:lnTo>
                <a:lnTo>
                  <a:pt x="25288" y="79555"/>
                </a:lnTo>
                <a:lnTo>
                  <a:pt x="27122" y="79555"/>
                </a:lnTo>
                <a:lnTo>
                  <a:pt x="27122" y="86222"/>
                </a:lnTo>
                <a:lnTo>
                  <a:pt x="28205" y="86222"/>
                </a:lnTo>
                <a:lnTo>
                  <a:pt x="28205" y="92000"/>
                </a:lnTo>
                <a:lnTo>
                  <a:pt x="29416" y="92000"/>
                </a:lnTo>
                <a:lnTo>
                  <a:pt x="29416" y="83555"/>
                </a:lnTo>
                <a:lnTo>
                  <a:pt x="30250" y="83555"/>
                </a:lnTo>
                <a:lnTo>
                  <a:pt x="30250" y="65777"/>
                </a:lnTo>
                <a:lnTo>
                  <a:pt x="35038" y="65777"/>
                </a:lnTo>
                <a:lnTo>
                  <a:pt x="35038" y="83555"/>
                </a:lnTo>
                <a:lnTo>
                  <a:pt x="35872" y="83555"/>
                </a:lnTo>
                <a:lnTo>
                  <a:pt x="35872" y="65777"/>
                </a:lnTo>
                <a:lnTo>
                  <a:pt x="39916" y="65777"/>
                </a:lnTo>
                <a:lnTo>
                  <a:pt x="39916" y="72888"/>
                </a:lnTo>
                <a:lnTo>
                  <a:pt x="41038" y="72888"/>
                </a:lnTo>
                <a:lnTo>
                  <a:pt x="41038" y="99555"/>
                </a:lnTo>
                <a:lnTo>
                  <a:pt x="42583" y="99555"/>
                </a:lnTo>
                <a:lnTo>
                  <a:pt x="42583" y="76888"/>
                </a:lnTo>
                <a:lnTo>
                  <a:pt x="45250" y="56000"/>
                </a:lnTo>
                <a:lnTo>
                  <a:pt x="47872" y="76888"/>
                </a:lnTo>
                <a:lnTo>
                  <a:pt x="47872" y="88888"/>
                </a:lnTo>
                <a:lnTo>
                  <a:pt x="48666" y="88888"/>
                </a:lnTo>
                <a:lnTo>
                  <a:pt x="48666" y="104000"/>
                </a:lnTo>
                <a:lnTo>
                  <a:pt x="49205" y="104000"/>
                </a:lnTo>
                <a:lnTo>
                  <a:pt x="49205" y="73333"/>
                </a:lnTo>
                <a:lnTo>
                  <a:pt x="51500" y="73333"/>
                </a:lnTo>
                <a:lnTo>
                  <a:pt x="51500" y="85777"/>
                </a:lnTo>
                <a:lnTo>
                  <a:pt x="53705" y="85777"/>
                </a:lnTo>
                <a:lnTo>
                  <a:pt x="53705" y="94666"/>
                </a:lnTo>
                <a:lnTo>
                  <a:pt x="54500" y="94666"/>
                </a:lnTo>
                <a:lnTo>
                  <a:pt x="54500" y="85777"/>
                </a:lnTo>
                <a:lnTo>
                  <a:pt x="57122" y="85777"/>
                </a:lnTo>
                <a:lnTo>
                  <a:pt x="57122" y="102222"/>
                </a:lnTo>
                <a:lnTo>
                  <a:pt x="57622" y="102222"/>
                </a:lnTo>
                <a:lnTo>
                  <a:pt x="57622" y="104888"/>
                </a:lnTo>
                <a:lnTo>
                  <a:pt x="58872" y="104888"/>
                </a:lnTo>
                <a:lnTo>
                  <a:pt x="58872" y="94222"/>
                </a:lnTo>
                <a:lnTo>
                  <a:pt x="61666" y="94222"/>
                </a:lnTo>
                <a:lnTo>
                  <a:pt x="61666" y="89777"/>
                </a:lnTo>
                <a:lnTo>
                  <a:pt x="62250" y="89777"/>
                </a:lnTo>
                <a:lnTo>
                  <a:pt x="62250" y="84000"/>
                </a:lnTo>
                <a:lnTo>
                  <a:pt x="62833" y="84000"/>
                </a:lnTo>
                <a:lnTo>
                  <a:pt x="62833" y="88888"/>
                </a:lnTo>
                <a:lnTo>
                  <a:pt x="63500" y="88888"/>
                </a:lnTo>
                <a:lnTo>
                  <a:pt x="63500" y="83111"/>
                </a:lnTo>
                <a:lnTo>
                  <a:pt x="65000" y="83111"/>
                </a:lnTo>
                <a:lnTo>
                  <a:pt x="65000" y="88444"/>
                </a:lnTo>
                <a:lnTo>
                  <a:pt x="65666" y="88444"/>
                </a:lnTo>
                <a:lnTo>
                  <a:pt x="65666" y="103111"/>
                </a:lnTo>
                <a:lnTo>
                  <a:pt x="66916" y="103111"/>
                </a:lnTo>
                <a:lnTo>
                  <a:pt x="66916" y="82666"/>
                </a:lnTo>
                <a:lnTo>
                  <a:pt x="69377" y="82666"/>
                </a:lnTo>
                <a:lnTo>
                  <a:pt x="69377" y="88888"/>
                </a:lnTo>
                <a:lnTo>
                  <a:pt x="70416" y="88888"/>
                </a:lnTo>
                <a:lnTo>
                  <a:pt x="70416" y="46222"/>
                </a:lnTo>
                <a:lnTo>
                  <a:pt x="71500" y="35111"/>
                </a:lnTo>
                <a:lnTo>
                  <a:pt x="72461" y="45777"/>
                </a:lnTo>
                <a:lnTo>
                  <a:pt x="72461" y="103111"/>
                </a:lnTo>
                <a:lnTo>
                  <a:pt x="73583" y="103111"/>
                </a:lnTo>
                <a:lnTo>
                  <a:pt x="73583" y="47555"/>
                </a:lnTo>
                <a:lnTo>
                  <a:pt x="76916" y="47555"/>
                </a:lnTo>
                <a:lnTo>
                  <a:pt x="76916" y="97777"/>
                </a:lnTo>
                <a:lnTo>
                  <a:pt x="77544" y="97777"/>
                </a:lnTo>
                <a:lnTo>
                  <a:pt x="77544" y="85777"/>
                </a:lnTo>
                <a:lnTo>
                  <a:pt x="79000" y="85777"/>
                </a:lnTo>
                <a:lnTo>
                  <a:pt x="79000" y="92888"/>
                </a:lnTo>
                <a:lnTo>
                  <a:pt x="82000" y="92888"/>
                </a:lnTo>
                <a:lnTo>
                  <a:pt x="82000" y="102222"/>
                </a:lnTo>
                <a:lnTo>
                  <a:pt x="84333" y="102222"/>
                </a:lnTo>
                <a:lnTo>
                  <a:pt x="84333" y="88000"/>
                </a:lnTo>
                <a:lnTo>
                  <a:pt x="85583" y="88000"/>
                </a:lnTo>
                <a:lnTo>
                  <a:pt x="85583" y="96000"/>
                </a:lnTo>
                <a:lnTo>
                  <a:pt x="86500" y="96000"/>
                </a:lnTo>
                <a:lnTo>
                  <a:pt x="86500" y="91111"/>
                </a:lnTo>
                <a:lnTo>
                  <a:pt x="87794" y="91111"/>
                </a:lnTo>
                <a:lnTo>
                  <a:pt x="87794" y="84888"/>
                </a:lnTo>
                <a:lnTo>
                  <a:pt x="89377" y="84888"/>
                </a:lnTo>
                <a:lnTo>
                  <a:pt x="89377" y="100888"/>
                </a:lnTo>
                <a:lnTo>
                  <a:pt x="90544" y="100888"/>
                </a:lnTo>
                <a:lnTo>
                  <a:pt x="90544" y="63111"/>
                </a:lnTo>
                <a:lnTo>
                  <a:pt x="92461" y="63555"/>
                </a:lnTo>
                <a:lnTo>
                  <a:pt x="92461" y="84444"/>
                </a:lnTo>
                <a:lnTo>
                  <a:pt x="93750" y="84444"/>
                </a:lnTo>
                <a:lnTo>
                  <a:pt x="93750" y="97333"/>
                </a:lnTo>
                <a:lnTo>
                  <a:pt x="95377" y="97333"/>
                </a:lnTo>
                <a:lnTo>
                  <a:pt x="95377" y="83111"/>
                </a:lnTo>
                <a:lnTo>
                  <a:pt x="96500" y="83111"/>
                </a:lnTo>
                <a:lnTo>
                  <a:pt x="96500" y="77333"/>
                </a:lnTo>
                <a:lnTo>
                  <a:pt x="98000" y="77333"/>
                </a:lnTo>
                <a:lnTo>
                  <a:pt x="98000" y="81333"/>
                </a:lnTo>
                <a:lnTo>
                  <a:pt x="99044" y="81333"/>
                </a:lnTo>
                <a:lnTo>
                  <a:pt x="99044" y="75111"/>
                </a:lnTo>
                <a:lnTo>
                  <a:pt x="101000" y="59555"/>
                </a:lnTo>
                <a:lnTo>
                  <a:pt x="102916" y="75111"/>
                </a:lnTo>
                <a:lnTo>
                  <a:pt x="102916" y="96444"/>
                </a:lnTo>
                <a:lnTo>
                  <a:pt x="103250" y="96444"/>
                </a:lnTo>
                <a:lnTo>
                  <a:pt x="103250" y="92000"/>
                </a:lnTo>
                <a:lnTo>
                  <a:pt x="104750" y="92000"/>
                </a:lnTo>
                <a:lnTo>
                  <a:pt x="104750" y="111111"/>
                </a:lnTo>
                <a:lnTo>
                  <a:pt x="105127" y="111111"/>
                </a:lnTo>
                <a:lnTo>
                  <a:pt x="105127" y="101777"/>
                </a:lnTo>
                <a:lnTo>
                  <a:pt x="106294" y="101777"/>
                </a:lnTo>
                <a:lnTo>
                  <a:pt x="106294" y="81777"/>
                </a:lnTo>
                <a:lnTo>
                  <a:pt x="107794" y="81777"/>
                </a:lnTo>
                <a:lnTo>
                  <a:pt x="107794" y="101777"/>
                </a:lnTo>
                <a:lnTo>
                  <a:pt x="107833" y="101777"/>
                </a:lnTo>
                <a:lnTo>
                  <a:pt x="107833" y="93777"/>
                </a:lnTo>
                <a:lnTo>
                  <a:pt x="108583" y="93777"/>
                </a:lnTo>
                <a:lnTo>
                  <a:pt x="108583" y="89777"/>
                </a:lnTo>
                <a:lnTo>
                  <a:pt x="110166" y="89777"/>
                </a:lnTo>
                <a:lnTo>
                  <a:pt x="110166" y="103111"/>
                </a:lnTo>
                <a:lnTo>
                  <a:pt x="110416" y="103111"/>
                </a:lnTo>
                <a:lnTo>
                  <a:pt x="110416" y="93777"/>
                </a:lnTo>
                <a:lnTo>
                  <a:pt x="110627" y="93777"/>
                </a:lnTo>
                <a:lnTo>
                  <a:pt x="110627" y="76444"/>
                </a:lnTo>
                <a:lnTo>
                  <a:pt x="111416" y="76444"/>
                </a:lnTo>
                <a:lnTo>
                  <a:pt x="111416" y="68444"/>
                </a:lnTo>
                <a:lnTo>
                  <a:pt x="111833" y="68444"/>
                </a:lnTo>
                <a:lnTo>
                  <a:pt x="111833" y="64000"/>
                </a:lnTo>
                <a:lnTo>
                  <a:pt x="112916" y="64000"/>
                </a:lnTo>
                <a:lnTo>
                  <a:pt x="112916" y="68444"/>
                </a:lnTo>
                <a:lnTo>
                  <a:pt x="113377" y="68444"/>
                </a:lnTo>
                <a:lnTo>
                  <a:pt x="113377" y="91555"/>
                </a:lnTo>
                <a:lnTo>
                  <a:pt x="114666" y="91555"/>
                </a:lnTo>
                <a:lnTo>
                  <a:pt x="114666" y="79555"/>
                </a:lnTo>
                <a:lnTo>
                  <a:pt x="115250" y="79555"/>
                </a:lnTo>
                <a:lnTo>
                  <a:pt x="115250" y="68444"/>
                </a:lnTo>
                <a:lnTo>
                  <a:pt x="115627" y="68444"/>
                </a:lnTo>
                <a:lnTo>
                  <a:pt x="115627" y="55111"/>
                </a:lnTo>
                <a:lnTo>
                  <a:pt x="115916" y="55111"/>
                </a:lnTo>
                <a:lnTo>
                  <a:pt x="115916" y="44888"/>
                </a:lnTo>
                <a:lnTo>
                  <a:pt x="116250" y="44888"/>
                </a:lnTo>
                <a:lnTo>
                  <a:pt x="116250" y="34222"/>
                </a:lnTo>
                <a:lnTo>
                  <a:pt x="116666" y="34222"/>
                </a:lnTo>
                <a:lnTo>
                  <a:pt x="116666" y="44444"/>
                </a:lnTo>
                <a:lnTo>
                  <a:pt x="117000" y="44444"/>
                </a:lnTo>
                <a:lnTo>
                  <a:pt x="117000" y="52888"/>
                </a:lnTo>
                <a:lnTo>
                  <a:pt x="117333" y="52888"/>
                </a:lnTo>
                <a:lnTo>
                  <a:pt x="117333" y="68888"/>
                </a:lnTo>
                <a:lnTo>
                  <a:pt x="117711" y="68888"/>
                </a:lnTo>
                <a:lnTo>
                  <a:pt x="117711" y="80444"/>
                </a:lnTo>
                <a:lnTo>
                  <a:pt x="118166" y="80444"/>
                </a:lnTo>
                <a:lnTo>
                  <a:pt x="118166" y="92000"/>
                </a:lnTo>
                <a:lnTo>
                  <a:pt x="120000" y="9200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283C50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94"/>
          <p:cNvSpPr/>
          <p:nvPr/>
        </p:nvSpPr>
        <p:spPr>
          <a:xfrm>
            <a:off x="3793544" y="3752943"/>
            <a:ext cx="331200" cy="228600"/>
          </a:xfrm>
          <a:custGeom>
            <a:rect b="b" l="l" r="r" t="t"/>
            <a:pathLst>
              <a:path extrusionOk="0" h="120000" w="120000">
                <a:moveTo>
                  <a:pt x="3476" y="0"/>
                </a:moveTo>
                <a:lnTo>
                  <a:pt x="116275" y="0"/>
                </a:lnTo>
                <a:cubicBezTo>
                  <a:pt x="122138" y="0"/>
                  <a:pt x="119210" y="8688"/>
                  <a:pt x="116010" y="11172"/>
                </a:cubicBezTo>
                <a:cubicBezTo>
                  <a:pt x="112545" y="14066"/>
                  <a:pt x="67468" y="51722"/>
                  <a:pt x="65877" y="52966"/>
                </a:cubicBezTo>
                <a:cubicBezTo>
                  <a:pt x="64274" y="54211"/>
                  <a:pt x="62147" y="55038"/>
                  <a:pt x="60008" y="55038"/>
                </a:cubicBezTo>
                <a:cubicBezTo>
                  <a:pt x="57616" y="55038"/>
                  <a:pt x="55477" y="54211"/>
                  <a:pt x="53874" y="52966"/>
                </a:cubicBezTo>
                <a:cubicBezTo>
                  <a:pt x="52283" y="51722"/>
                  <a:pt x="7206" y="14066"/>
                  <a:pt x="3747" y="11172"/>
                </a:cubicBezTo>
                <a:cubicBezTo>
                  <a:pt x="541" y="8688"/>
                  <a:pt x="-2386" y="0"/>
                  <a:pt x="3476" y="0"/>
                </a:cubicBezTo>
                <a:close/>
                <a:moveTo>
                  <a:pt x="120005" y="34338"/>
                </a:moveTo>
                <a:cubicBezTo>
                  <a:pt x="120005" y="36000"/>
                  <a:pt x="120005" y="110072"/>
                  <a:pt x="120005" y="110072"/>
                </a:cubicBezTo>
                <a:cubicBezTo>
                  <a:pt x="120005" y="114622"/>
                  <a:pt x="116275" y="120000"/>
                  <a:pt x="113347" y="120000"/>
                </a:cubicBezTo>
                <a:lnTo>
                  <a:pt x="6416" y="120000"/>
                </a:lnTo>
                <a:cubicBezTo>
                  <a:pt x="3476" y="120000"/>
                  <a:pt x="11" y="114622"/>
                  <a:pt x="11" y="110072"/>
                </a:cubicBezTo>
                <a:cubicBezTo>
                  <a:pt x="11" y="110072"/>
                  <a:pt x="11" y="36000"/>
                  <a:pt x="11" y="34338"/>
                </a:cubicBezTo>
                <a:cubicBezTo>
                  <a:pt x="11" y="32277"/>
                  <a:pt x="-253" y="29788"/>
                  <a:pt x="2415" y="31861"/>
                </a:cubicBezTo>
                <a:cubicBezTo>
                  <a:pt x="6145" y="35172"/>
                  <a:pt x="51476" y="72005"/>
                  <a:pt x="53874" y="73655"/>
                </a:cubicBezTo>
                <a:cubicBezTo>
                  <a:pt x="56013" y="75311"/>
                  <a:pt x="57616" y="75722"/>
                  <a:pt x="60008" y="75722"/>
                </a:cubicBezTo>
                <a:cubicBezTo>
                  <a:pt x="62147" y="75722"/>
                  <a:pt x="63738" y="75311"/>
                  <a:pt x="65877" y="73655"/>
                </a:cubicBezTo>
                <a:cubicBezTo>
                  <a:pt x="68275" y="72005"/>
                  <a:pt x="113606" y="35172"/>
                  <a:pt x="117348" y="31861"/>
                </a:cubicBezTo>
                <a:cubicBezTo>
                  <a:pt x="120005" y="29788"/>
                  <a:pt x="120005" y="32277"/>
                  <a:pt x="120005" y="34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94"/>
          <p:cNvSpPr/>
          <p:nvPr/>
        </p:nvSpPr>
        <p:spPr>
          <a:xfrm>
            <a:off x="1387484" y="3735251"/>
            <a:ext cx="331200" cy="264000"/>
          </a:xfrm>
          <a:custGeom>
            <a:rect b="b" l="l" r="r" t="t"/>
            <a:pathLst>
              <a:path extrusionOk="0" h="120000" w="120000">
                <a:moveTo>
                  <a:pt x="102876" y="69116"/>
                </a:moveTo>
                <a:lnTo>
                  <a:pt x="102876" y="114016"/>
                </a:lnTo>
                <a:cubicBezTo>
                  <a:pt x="102876" y="115633"/>
                  <a:pt x="102404" y="117038"/>
                  <a:pt x="101459" y="118222"/>
                </a:cubicBezTo>
                <a:cubicBezTo>
                  <a:pt x="100519" y="119405"/>
                  <a:pt x="99402" y="120000"/>
                  <a:pt x="98112" y="120000"/>
                </a:cubicBezTo>
                <a:lnTo>
                  <a:pt x="69531" y="120000"/>
                </a:lnTo>
                <a:lnTo>
                  <a:pt x="69531" y="84083"/>
                </a:lnTo>
                <a:lnTo>
                  <a:pt x="50473" y="84083"/>
                </a:lnTo>
                <a:lnTo>
                  <a:pt x="50473" y="120000"/>
                </a:lnTo>
                <a:lnTo>
                  <a:pt x="21892" y="120000"/>
                </a:lnTo>
                <a:cubicBezTo>
                  <a:pt x="20603" y="120000"/>
                  <a:pt x="19485" y="119405"/>
                  <a:pt x="18546" y="118222"/>
                </a:cubicBezTo>
                <a:cubicBezTo>
                  <a:pt x="17601" y="117038"/>
                  <a:pt x="17128" y="115633"/>
                  <a:pt x="17128" y="114016"/>
                </a:cubicBezTo>
                <a:lnTo>
                  <a:pt x="17128" y="69116"/>
                </a:lnTo>
                <a:cubicBezTo>
                  <a:pt x="17128" y="69055"/>
                  <a:pt x="17139" y="68961"/>
                  <a:pt x="17167" y="68838"/>
                </a:cubicBezTo>
                <a:cubicBezTo>
                  <a:pt x="17189" y="68716"/>
                  <a:pt x="17206" y="68622"/>
                  <a:pt x="17206" y="68555"/>
                </a:cubicBezTo>
                <a:lnTo>
                  <a:pt x="60002" y="24222"/>
                </a:lnTo>
                <a:lnTo>
                  <a:pt x="102799" y="68555"/>
                </a:lnTo>
                <a:cubicBezTo>
                  <a:pt x="102849" y="68683"/>
                  <a:pt x="102876" y="68872"/>
                  <a:pt x="102876" y="69116"/>
                </a:cubicBezTo>
                <a:close/>
                <a:moveTo>
                  <a:pt x="119471" y="62666"/>
                </a:moveTo>
                <a:lnTo>
                  <a:pt x="114857" y="69588"/>
                </a:lnTo>
                <a:cubicBezTo>
                  <a:pt x="114462" y="70150"/>
                  <a:pt x="113940" y="70488"/>
                  <a:pt x="113295" y="70616"/>
                </a:cubicBezTo>
                <a:lnTo>
                  <a:pt x="113072" y="70616"/>
                </a:lnTo>
                <a:cubicBezTo>
                  <a:pt x="112428" y="70616"/>
                  <a:pt x="111905" y="70400"/>
                  <a:pt x="111510" y="69961"/>
                </a:cubicBezTo>
                <a:lnTo>
                  <a:pt x="60002" y="15994"/>
                </a:lnTo>
                <a:lnTo>
                  <a:pt x="8494" y="69961"/>
                </a:lnTo>
                <a:cubicBezTo>
                  <a:pt x="7899" y="70461"/>
                  <a:pt x="7305" y="70677"/>
                  <a:pt x="6710" y="70616"/>
                </a:cubicBezTo>
                <a:cubicBezTo>
                  <a:pt x="6065" y="70488"/>
                  <a:pt x="5542" y="70150"/>
                  <a:pt x="5148" y="69588"/>
                </a:cubicBezTo>
                <a:lnTo>
                  <a:pt x="533" y="62666"/>
                </a:lnTo>
                <a:cubicBezTo>
                  <a:pt x="133" y="62044"/>
                  <a:pt x="-38" y="61311"/>
                  <a:pt x="11" y="60466"/>
                </a:cubicBezTo>
                <a:cubicBezTo>
                  <a:pt x="61" y="59627"/>
                  <a:pt x="333" y="58955"/>
                  <a:pt x="828" y="58455"/>
                </a:cubicBezTo>
                <a:lnTo>
                  <a:pt x="54343" y="2433"/>
                </a:lnTo>
                <a:cubicBezTo>
                  <a:pt x="55933" y="811"/>
                  <a:pt x="57817" y="0"/>
                  <a:pt x="60002" y="0"/>
                </a:cubicBezTo>
                <a:cubicBezTo>
                  <a:pt x="62187" y="0"/>
                  <a:pt x="64072" y="811"/>
                  <a:pt x="65662" y="2433"/>
                </a:cubicBezTo>
                <a:lnTo>
                  <a:pt x="83819" y="21511"/>
                </a:lnTo>
                <a:lnTo>
                  <a:pt x="83819" y="3272"/>
                </a:lnTo>
                <a:cubicBezTo>
                  <a:pt x="83819" y="2400"/>
                  <a:pt x="84041" y="1683"/>
                  <a:pt x="84492" y="1122"/>
                </a:cubicBezTo>
                <a:cubicBezTo>
                  <a:pt x="84936" y="561"/>
                  <a:pt x="85509" y="283"/>
                  <a:pt x="86204" y="283"/>
                </a:cubicBezTo>
                <a:lnTo>
                  <a:pt x="100492" y="283"/>
                </a:lnTo>
                <a:cubicBezTo>
                  <a:pt x="101186" y="283"/>
                  <a:pt x="101759" y="561"/>
                  <a:pt x="102204" y="1122"/>
                </a:cubicBezTo>
                <a:cubicBezTo>
                  <a:pt x="102654" y="1683"/>
                  <a:pt x="102876" y="2400"/>
                  <a:pt x="102876" y="3272"/>
                </a:cubicBezTo>
                <a:lnTo>
                  <a:pt x="102876" y="41433"/>
                </a:lnTo>
                <a:lnTo>
                  <a:pt x="119177" y="58455"/>
                </a:lnTo>
                <a:cubicBezTo>
                  <a:pt x="119671" y="58955"/>
                  <a:pt x="119944" y="59627"/>
                  <a:pt x="119994" y="60466"/>
                </a:cubicBezTo>
                <a:cubicBezTo>
                  <a:pt x="120044" y="61311"/>
                  <a:pt x="119872" y="62044"/>
                  <a:pt x="119471" y="62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" name="Google Shape;949;p94"/>
          <p:cNvGrpSpPr/>
          <p:nvPr/>
        </p:nvGrpSpPr>
        <p:grpSpPr>
          <a:xfrm>
            <a:off x="296199" y="214313"/>
            <a:ext cx="8399704" cy="1739875"/>
            <a:chOff x="0" y="0"/>
            <a:chExt cx="22399209" cy="4639666"/>
          </a:xfrm>
        </p:grpSpPr>
        <p:sp>
          <p:nvSpPr>
            <p:cNvPr id="950" name="Google Shape;950;p94"/>
            <p:cNvSpPr/>
            <p:nvPr/>
          </p:nvSpPr>
          <p:spPr>
            <a:xfrm>
              <a:off x="810335" y="990598"/>
              <a:ext cx="1041900" cy="1277400"/>
            </a:xfrm>
            <a:custGeom>
              <a:rect b="b" l="l" r="r" t="t"/>
              <a:pathLst>
                <a:path extrusionOk="0" h="120000" w="120000">
                  <a:moveTo>
                    <a:pt x="69088" y="0"/>
                  </a:moveTo>
                  <a:cubicBezTo>
                    <a:pt x="88033" y="11211"/>
                    <a:pt x="100366" y="29405"/>
                    <a:pt x="100366" y="49955"/>
                  </a:cubicBezTo>
                  <a:cubicBezTo>
                    <a:pt x="100366" y="84027"/>
                    <a:pt x="66500" y="111650"/>
                    <a:pt x="24727" y="111650"/>
                  </a:cubicBezTo>
                  <a:cubicBezTo>
                    <a:pt x="16066" y="111650"/>
                    <a:pt x="7750" y="110450"/>
                    <a:pt x="0" y="108261"/>
                  </a:cubicBezTo>
                  <a:cubicBezTo>
                    <a:pt x="12466" y="115638"/>
                    <a:pt x="27783" y="120000"/>
                    <a:pt x="44361" y="120000"/>
                  </a:cubicBezTo>
                  <a:cubicBezTo>
                    <a:pt x="86133" y="120000"/>
                    <a:pt x="120000" y="92377"/>
                    <a:pt x="120000" y="58305"/>
                  </a:cubicBezTo>
                  <a:cubicBezTo>
                    <a:pt x="120000" y="31300"/>
                    <a:pt x="98716" y="8361"/>
                    <a:pt x="69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1" name="Google Shape;951;p94"/>
            <p:cNvGrpSpPr/>
            <p:nvPr/>
          </p:nvGrpSpPr>
          <p:grpSpPr>
            <a:xfrm>
              <a:off x="0" y="0"/>
              <a:ext cx="22399209" cy="4639666"/>
              <a:chOff x="0" y="0"/>
              <a:chExt cx="22399209" cy="4639666"/>
            </a:xfrm>
          </p:grpSpPr>
          <p:sp>
            <p:nvSpPr>
              <p:cNvPr id="952" name="Google Shape;952;p94"/>
              <p:cNvSpPr/>
              <p:nvPr/>
            </p:nvSpPr>
            <p:spPr>
              <a:xfrm>
                <a:off x="3282603" y="2379133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94"/>
              <p:cNvSpPr/>
              <p:nvPr/>
            </p:nvSpPr>
            <p:spPr>
              <a:xfrm>
                <a:off x="5754869" y="1253066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7827" y="62611"/>
                    </a:moveTo>
                    <a:lnTo>
                      <a:pt x="114783" y="60000"/>
                    </a:lnTo>
                    <a:lnTo>
                      <a:pt x="67827" y="57388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4783" y="57388"/>
                    </a:lnTo>
                    <a:lnTo>
                      <a:pt x="5216" y="60000"/>
                    </a:lnTo>
                    <a:lnTo>
                      <a:pt x="54783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4783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7827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94"/>
              <p:cNvSpPr/>
              <p:nvPr/>
            </p:nvSpPr>
            <p:spPr>
              <a:xfrm>
                <a:off x="10919535" y="1540933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7827" y="62611"/>
                    </a:moveTo>
                    <a:lnTo>
                      <a:pt x="114783" y="60000"/>
                    </a:lnTo>
                    <a:lnTo>
                      <a:pt x="67827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4783" y="57388"/>
                    </a:lnTo>
                    <a:lnTo>
                      <a:pt x="5216" y="60000"/>
                    </a:lnTo>
                    <a:lnTo>
                      <a:pt x="54783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7827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94"/>
              <p:cNvSpPr/>
              <p:nvPr/>
            </p:nvSpPr>
            <p:spPr>
              <a:xfrm>
                <a:off x="8845202" y="364065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4783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94"/>
              <p:cNvSpPr/>
              <p:nvPr/>
            </p:nvSpPr>
            <p:spPr>
              <a:xfrm>
                <a:off x="21612934" y="1003298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94"/>
              <p:cNvSpPr/>
              <p:nvPr/>
            </p:nvSpPr>
            <p:spPr>
              <a:xfrm>
                <a:off x="14348534" y="1447800"/>
                <a:ext cx="397800" cy="389400"/>
              </a:xfrm>
              <a:custGeom>
                <a:rect b="b" l="l" r="r" t="t"/>
                <a:pathLst>
                  <a:path extrusionOk="0" h="120000" w="120000">
                    <a:moveTo>
                      <a:pt x="66383" y="62611"/>
                    </a:moveTo>
                    <a:lnTo>
                      <a:pt x="114894" y="60000"/>
                    </a:lnTo>
                    <a:lnTo>
                      <a:pt x="66383" y="57388"/>
                    </a:lnTo>
                    <a:lnTo>
                      <a:pt x="120000" y="0"/>
                    </a:lnTo>
                    <a:lnTo>
                      <a:pt x="61277" y="54783"/>
                    </a:lnTo>
                    <a:lnTo>
                      <a:pt x="61277" y="5216"/>
                    </a:lnTo>
                    <a:lnTo>
                      <a:pt x="58722" y="54783"/>
                    </a:lnTo>
                    <a:lnTo>
                      <a:pt x="0" y="0"/>
                    </a:lnTo>
                    <a:lnTo>
                      <a:pt x="53616" y="57388"/>
                    </a:lnTo>
                    <a:lnTo>
                      <a:pt x="5105" y="60000"/>
                    </a:lnTo>
                    <a:lnTo>
                      <a:pt x="53616" y="62611"/>
                    </a:lnTo>
                    <a:lnTo>
                      <a:pt x="0" y="120000"/>
                    </a:lnTo>
                    <a:lnTo>
                      <a:pt x="58722" y="67827"/>
                    </a:lnTo>
                    <a:lnTo>
                      <a:pt x="61277" y="114783"/>
                    </a:lnTo>
                    <a:lnTo>
                      <a:pt x="61277" y="67827"/>
                    </a:lnTo>
                    <a:lnTo>
                      <a:pt x="120000" y="120000"/>
                    </a:lnTo>
                    <a:lnTo>
                      <a:pt x="66383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94"/>
              <p:cNvSpPr/>
              <p:nvPr/>
            </p:nvSpPr>
            <p:spPr>
              <a:xfrm>
                <a:off x="16609134" y="0"/>
                <a:ext cx="389400" cy="397800"/>
              </a:xfrm>
              <a:custGeom>
                <a:rect b="b" l="l" r="r" t="t"/>
                <a:pathLst>
                  <a:path extrusionOk="0" h="120000" w="120000">
                    <a:moveTo>
                      <a:pt x="67827" y="61277"/>
                    </a:moveTo>
                    <a:lnTo>
                      <a:pt x="114783" y="61277"/>
                    </a:lnTo>
                    <a:lnTo>
                      <a:pt x="67827" y="58722"/>
                    </a:lnTo>
                    <a:lnTo>
                      <a:pt x="120000" y="0"/>
                    </a:lnTo>
                    <a:lnTo>
                      <a:pt x="62611" y="53616"/>
                    </a:lnTo>
                    <a:lnTo>
                      <a:pt x="60000" y="5105"/>
                    </a:lnTo>
                    <a:lnTo>
                      <a:pt x="57388" y="53616"/>
                    </a:lnTo>
                    <a:lnTo>
                      <a:pt x="0" y="0"/>
                    </a:lnTo>
                    <a:lnTo>
                      <a:pt x="54783" y="58722"/>
                    </a:lnTo>
                    <a:lnTo>
                      <a:pt x="5216" y="61277"/>
                    </a:lnTo>
                    <a:lnTo>
                      <a:pt x="54783" y="61277"/>
                    </a:lnTo>
                    <a:lnTo>
                      <a:pt x="0" y="120000"/>
                    </a:lnTo>
                    <a:lnTo>
                      <a:pt x="57388" y="66383"/>
                    </a:lnTo>
                    <a:lnTo>
                      <a:pt x="60000" y="114894"/>
                    </a:lnTo>
                    <a:lnTo>
                      <a:pt x="62611" y="66383"/>
                    </a:lnTo>
                    <a:lnTo>
                      <a:pt x="120000" y="120000"/>
                    </a:lnTo>
                    <a:lnTo>
                      <a:pt x="67827" y="61277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94"/>
              <p:cNvSpPr/>
              <p:nvPr/>
            </p:nvSpPr>
            <p:spPr>
              <a:xfrm>
                <a:off x="20834002" y="2954866"/>
                <a:ext cx="397800" cy="389400"/>
              </a:xfrm>
              <a:custGeom>
                <a:rect b="b" l="l" r="r" t="t"/>
                <a:pathLst>
                  <a:path extrusionOk="0" h="120000" w="120000">
                    <a:moveTo>
                      <a:pt x="66383" y="62611"/>
                    </a:moveTo>
                    <a:lnTo>
                      <a:pt x="114894" y="60000"/>
                    </a:lnTo>
                    <a:lnTo>
                      <a:pt x="66383" y="60000"/>
                    </a:lnTo>
                    <a:lnTo>
                      <a:pt x="120000" y="0"/>
                    </a:lnTo>
                    <a:lnTo>
                      <a:pt x="61277" y="54783"/>
                    </a:lnTo>
                    <a:lnTo>
                      <a:pt x="61277" y="5216"/>
                    </a:lnTo>
                    <a:lnTo>
                      <a:pt x="58722" y="54783"/>
                    </a:lnTo>
                    <a:lnTo>
                      <a:pt x="0" y="0"/>
                    </a:lnTo>
                    <a:lnTo>
                      <a:pt x="53616" y="60000"/>
                    </a:lnTo>
                    <a:lnTo>
                      <a:pt x="5105" y="60000"/>
                    </a:lnTo>
                    <a:lnTo>
                      <a:pt x="53616" y="62611"/>
                    </a:lnTo>
                    <a:lnTo>
                      <a:pt x="0" y="120000"/>
                    </a:lnTo>
                    <a:lnTo>
                      <a:pt x="58722" y="67827"/>
                    </a:lnTo>
                    <a:lnTo>
                      <a:pt x="61277" y="117388"/>
                    </a:lnTo>
                    <a:lnTo>
                      <a:pt x="61277" y="67827"/>
                    </a:lnTo>
                    <a:lnTo>
                      <a:pt x="120000" y="120000"/>
                    </a:lnTo>
                    <a:lnTo>
                      <a:pt x="66383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94"/>
              <p:cNvSpPr/>
              <p:nvPr/>
            </p:nvSpPr>
            <p:spPr>
              <a:xfrm>
                <a:off x="18209334" y="393697"/>
                <a:ext cx="397800" cy="389400"/>
              </a:xfrm>
              <a:custGeom>
                <a:rect b="b" l="l" r="r" t="t"/>
                <a:pathLst>
                  <a:path extrusionOk="0" h="120000" w="120000">
                    <a:moveTo>
                      <a:pt x="66383" y="62611"/>
                    </a:moveTo>
                    <a:lnTo>
                      <a:pt x="114894" y="60000"/>
                    </a:lnTo>
                    <a:lnTo>
                      <a:pt x="66383" y="57388"/>
                    </a:lnTo>
                    <a:lnTo>
                      <a:pt x="120000" y="0"/>
                    </a:lnTo>
                    <a:lnTo>
                      <a:pt x="61277" y="52172"/>
                    </a:lnTo>
                    <a:lnTo>
                      <a:pt x="61277" y="5216"/>
                    </a:lnTo>
                    <a:lnTo>
                      <a:pt x="58722" y="52172"/>
                    </a:lnTo>
                    <a:lnTo>
                      <a:pt x="0" y="0"/>
                    </a:lnTo>
                    <a:lnTo>
                      <a:pt x="53616" y="57388"/>
                    </a:lnTo>
                    <a:lnTo>
                      <a:pt x="5105" y="60000"/>
                    </a:lnTo>
                    <a:lnTo>
                      <a:pt x="53616" y="62611"/>
                    </a:lnTo>
                    <a:lnTo>
                      <a:pt x="0" y="120000"/>
                    </a:lnTo>
                    <a:lnTo>
                      <a:pt x="58722" y="65216"/>
                    </a:lnTo>
                    <a:lnTo>
                      <a:pt x="61277" y="114783"/>
                    </a:lnTo>
                    <a:lnTo>
                      <a:pt x="61277" y="65216"/>
                    </a:lnTo>
                    <a:lnTo>
                      <a:pt x="120000" y="120000"/>
                    </a:lnTo>
                    <a:lnTo>
                      <a:pt x="66383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94"/>
              <p:cNvSpPr/>
              <p:nvPr/>
            </p:nvSpPr>
            <p:spPr>
              <a:xfrm>
                <a:off x="5306135" y="3035298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60000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2172" y="60000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7388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94"/>
              <p:cNvSpPr/>
              <p:nvPr/>
            </p:nvSpPr>
            <p:spPr>
              <a:xfrm>
                <a:off x="16998602" y="2362200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56666"/>
                    </a:moveTo>
                    <a:lnTo>
                      <a:pt x="3333" y="60000"/>
                    </a:lnTo>
                    <a:lnTo>
                      <a:pt x="53333" y="60000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3333"/>
                    </a:lnTo>
                    <a:lnTo>
                      <a:pt x="60000" y="66666"/>
                    </a:lnTo>
                    <a:lnTo>
                      <a:pt x="120000" y="120000"/>
                    </a:lnTo>
                    <a:lnTo>
                      <a:pt x="66666" y="60000"/>
                    </a:lnTo>
                    <a:lnTo>
                      <a:pt x="113333" y="60000"/>
                    </a:lnTo>
                    <a:lnTo>
                      <a:pt x="66666" y="56666"/>
                    </a:lnTo>
                    <a:lnTo>
                      <a:pt x="120000" y="0"/>
                    </a:lnTo>
                    <a:lnTo>
                      <a:pt x="60000" y="53333"/>
                    </a:lnTo>
                    <a:lnTo>
                      <a:pt x="60000" y="3333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56666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94"/>
              <p:cNvSpPr/>
              <p:nvPr/>
            </p:nvSpPr>
            <p:spPr>
              <a:xfrm>
                <a:off x="12985402" y="2142066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56666"/>
                    </a:moveTo>
                    <a:lnTo>
                      <a:pt x="6666" y="60000"/>
                    </a:lnTo>
                    <a:lnTo>
                      <a:pt x="53333" y="60000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3333"/>
                    </a:lnTo>
                    <a:lnTo>
                      <a:pt x="63333" y="66666"/>
                    </a:lnTo>
                    <a:lnTo>
                      <a:pt x="120000" y="120000"/>
                    </a:lnTo>
                    <a:lnTo>
                      <a:pt x="66666" y="60000"/>
                    </a:lnTo>
                    <a:lnTo>
                      <a:pt x="116666" y="60000"/>
                    </a:lnTo>
                    <a:lnTo>
                      <a:pt x="66666" y="56666"/>
                    </a:lnTo>
                    <a:lnTo>
                      <a:pt x="120000" y="0"/>
                    </a:lnTo>
                    <a:lnTo>
                      <a:pt x="63333" y="53333"/>
                    </a:lnTo>
                    <a:lnTo>
                      <a:pt x="60000" y="3333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56666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94"/>
              <p:cNvSpPr/>
              <p:nvPr/>
            </p:nvSpPr>
            <p:spPr>
              <a:xfrm>
                <a:off x="14602534" y="3048000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60000"/>
                    </a:moveTo>
                    <a:lnTo>
                      <a:pt x="3333" y="60000"/>
                    </a:lnTo>
                    <a:lnTo>
                      <a:pt x="53333" y="63333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6666"/>
                    </a:lnTo>
                    <a:lnTo>
                      <a:pt x="60000" y="66666"/>
                    </a:lnTo>
                    <a:lnTo>
                      <a:pt x="120000" y="120000"/>
                    </a:lnTo>
                    <a:lnTo>
                      <a:pt x="63333" y="63333"/>
                    </a:lnTo>
                    <a:lnTo>
                      <a:pt x="113333" y="60000"/>
                    </a:lnTo>
                    <a:lnTo>
                      <a:pt x="63333" y="60000"/>
                    </a:lnTo>
                    <a:lnTo>
                      <a:pt x="120000" y="0"/>
                    </a:lnTo>
                    <a:lnTo>
                      <a:pt x="60000" y="53333"/>
                    </a:lnTo>
                    <a:lnTo>
                      <a:pt x="60000" y="6666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60000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94"/>
              <p:cNvSpPr/>
              <p:nvPr/>
            </p:nvSpPr>
            <p:spPr>
              <a:xfrm>
                <a:off x="6728535" y="1206498"/>
                <a:ext cx="304800" cy="296400"/>
              </a:xfrm>
              <a:custGeom>
                <a:rect b="b" l="l" r="r" t="t"/>
                <a:pathLst>
                  <a:path extrusionOk="0" h="120000" w="120000">
                    <a:moveTo>
                      <a:pt x="53333" y="58283"/>
                    </a:moveTo>
                    <a:lnTo>
                      <a:pt x="3333" y="61716"/>
                    </a:lnTo>
                    <a:lnTo>
                      <a:pt x="53333" y="61716"/>
                    </a:lnTo>
                    <a:lnTo>
                      <a:pt x="0" y="120000"/>
                    </a:lnTo>
                    <a:lnTo>
                      <a:pt x="56666" y="65144"/>
                    </a:lnTo>
                    <a:lnTo>
                      <a:pt x="60000" y="116572"/>
                    </a:lnTo>
                    <a:lnTo>
                      <a:pt x="60000" y="65144"/>
                    </a:lnTo>
                    <a:lnTo>
                      <a:pt x="120000" y="120000"/>
                    </a:lnTo>
                    <a:lnTo>
                      <a:pt x="66666" y="61716"/>
                    </a:lnTo>
                    <a:lnTo>
                      <a:pt x="113333" y="61716"/>
                    </a:lnTo>
                    <a:lnTo>
                      <a:pt x="66666" y="58283"/>
                    </a:lnTo>
                    <a:lnTo>
                      <a:pt x="120000" y="0"/>
                    </a:lnTo>
                    <a:lnTo>
                      <a:pt x="60000" y="54855"/>
                    </a:lnTo>
                    <a:lnTo>
                      <a:pt x="60000" y="3427"/>
                    </a:lnTo>
                    <a:lnTo>
                      <a:pt x="56666" y="54855"/>
                    </a:lnTo>
                    <a:lnTo>
                      <a:pt x="0" y="0"/>
                    </a:lnTo>
                    <a:lnTo>
                      <a:pt x="53333" y="58283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94"/>
              <p:cNvSpPr/>
              <p:nvPr/>
            </p:nvSpPr>
            <p:spPr>
              <a:xfrm>
                <a:off x="10318402" y="2209800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56666"/>
                    </a:moveTo>
                    <a:lnTo>
                      <a:pt x="6666" y="60000"/>
                    </a:lnTo>
                    <a:lnTo>
                      <a:pt x="53333" y="63333"/>
                    </a:lnTo>
                    <a:lnTo>
                      <a:pt x="0" y="120000"/>
                    </a:lnTo>
                    <a:lnTo>
                      <a:pt x="60000" y="66666"/>
                    </a:lnTo>
                    <a:lnTo>
                      <a:pt x="60000" y="113333"/>
                    </a:lnTo>
                    <a:lnTo>
                      <a:pt x="63333" y="66666"/>
                    </a:lnTo>
                    <a:lnTo>
                      <a:pt x="120000" y="120000"/>
                    </a:lnTo>
                    <a:lnTo>
                      <a:pt x="66666" y="63333"/>
                    </a:lnTo>
                    <a:lnTo>
                      <a:pt x="116666" y="60000"/>
                    </a:lnTo>
                    <a:lnTo>
                      <a:pt x="66666" y="56666"/>
                    </a:lnTo>
                    <a:lnTo>
                      <a:pt x="120000" y="0"/>
                    </a:lnTo>
                    <a:lnTo>
                      <a:pt x="63333" y="53333"/>
                    </a:lnTo>
                    <a:lnTo>
                      <a:pt x="60000" y="3333"/>
                    </a:lnTo>
                    <a:lnTo>
                      <a:pt x="60000" y="53333"/>
                    </a:lnTo>
                    <a:lnTo>
                      <a:pt x="0" y="0"/>
                    </a:lnTo>
                    <a:lnTo>
                      <a:pt x="53333" y="56666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94"/>
              <p:cNvSpPr/>
              <p:nvPr/>
            </p:nvSpPr>
            <p:spPr>
              <a:xfrm>
                <a:off x="7541335" y="2628898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60000"/>
                    </a:moveTo>
                    <a:lnTo>
                      <a:pt x="6666" y="60000"/>
                    </a:lnTo>
                    <a:lnTo>
                      <a:pt x="53333" y="63333"/>
                    </a:lnTo>
                    <a:lnTo>
                      <a:pt x="0" y="120000"/>
                    </a:lnTo>
                    <a:lnTo>
                      <a:pt x="60000" y="66666"/>
                    </a:lnTo>
                    <a:lnTo>
                      <a:pt x="60000" y="116666"/>
                    </a:lnTo>
                    <a:lnTo>
                      <a:pt x="63333" y="66666"/>
                    </a:lnTo>
                    <a:lnTo>
                      <a:pt x="120000" y="120000"/>
                    </a:lnTo>
                    <a:lnTo>
                      <a:pt x="66666" y="63333"/>
                    </a:lnTo>
                    <a:lnTo>
                      <a:pt x="116666" y="60000"/>
                    </a:lnTo>
                    <a:lnTo>
                      <a:pt x="66666" y="60000"/>
                    </a:lnTo>
                    <a:lnTo>
                      <a:pt x="120000" y="0"/>
                    </a:lnTo>
                    <a:lnTo>
                      <a:pt x="63333" y="56666"/>
                    </a:lnTo>
                    <a:lnTo>
                      <a:pt x="60000" y="6666"/>
                    </a:lnTo>
                    <a:lnTo>
                      <a:pt x="60000" y="56666"/>
                    </a:lnTo>
                    <a:lnTo>
                      <a:pt x="0" y="0"/>
                    </a:lnTo>
                    <a:lnTo>
                      <a:pt x="53333" y="60000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94"/>
              <p:cNvSpPr/>
              <p:nvPr/>
            </p:nvSpPr>
            <p:spPr>
              <a:xfrm>
                <a:off x="5289203" y="1041400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56666"/>
                    </a:moveTo>
                    <a:lnTo>
                      <a:pt x="3333" y="60000"/>
                    </a:lnTo>
                    <a:lnTo>
                      <a:pt x="53333" y="60000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3333"/>
                    </a:lnTo>
                    <a:lnTo>
                      <a:pt x="60000" y="66666"/>
                    </a:lnTo>
                    <a:lnTo>
                      <a:pt x="120000" y="120000"/>
                    </a:lnTo>
                    <a:lnTo>
                      <a:pt x="66666" y="60000"/>
                    </a:lnTo>
                    <a:lnTo>
                      <a:pt x="113333" y="60000"/>
                    </a:lnTo>
                    <a:lnTo>
                      <a:pt x="66666" y="56666"/>
                    </a:lnTo>
                    <a:lnTo>
                      <a:pt x="120000" y="0"/>
                    </a:lnTo>
                    <a:lnTo>
                      <a:pt x="60000" y="53333"/>
                    </a:lnTo>
                    <a:lnTo>
                      <a:pt x="60000" y="3333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56666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94"/>
              <p:cNvSpPr/>
              <p:nvPr/>
            </p:nvSpPr>
            <p:spPr>
              <a:xfrm>
                <a:off x="15982602" y="457200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60000"/>
                    </a:moveTo>
                    <a:lnTo>
                      <a:pt x="3333" y="60000"/>
                    </a:lnTo>
                    <a:lnTo>
                      <a:pt x="53333" y="63333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6666"/>
                    </a:lnTo>
                    <a:lnTo>
                      <a:pt x="60000" y="66666"/>
                    </a:lnTo>
                    <a:lnTo>
                      <a:pt x="120000" y="120000"/>
                    </a:lnTo>
                    <a:lnTo>
                      <a:pt x="66666" y="63333"/>
                    </a:lnTo>
                    <a:lnTo>
                      <a:pt x="113333" y="60000"/>
                    </a:lnTo>
                    <a:lnTo>
                      <a:pt x="66666" y="60000"/>
                    </a:lnTo>
                    <a:lnTo>
                      <a:pt x="120000" y="0"/>
                    </a:lnTo>
                    <a:lnTo>
                      <a:pt x="60000" y="53333"/>
                    </a:lnTo>
                    <a:lnTo>
                      <a:pt x="60000" y="6666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60000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94"/>
              <p:cNvSpPr/>
              <p:nvPr/>
            </p:nvSpPr>
            <p:spPr>
              <a:xfrm>
                <a:off x="1657001" y="76200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94"/>
              <p:cNvSpPr/>
              <p:nvPr/>
            </p:nvSpPr>
            <p:spPr>
              <a:xfrm>
                <a:off x="1572336" y="4250266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7827" y="62611"/>
                    </a:moveTo>
                    <a:lnTo>
                      <a:pt x="114783" y="60000"/>
                    </a:lnTo>
                    <a:lnTo>
                      <a:pt x="67827" y="57388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4783" y="57388"/>
                    </a:lnTo>
                    <a:lnTo>
                      <a:pt x="5216" y="60000"/>
                    </a:lnTo>
                    <a:lnTo>
                      <a:pt x="54783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4783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7827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94"/>
              <p:cNvSpPr/>
              <p:nvPr/>
            </p:nvSpPr>
            <p:spPr>
              <a:xfrm>
                <a:off x="3604335" y="287865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7827" y="62611"/>
                    </a:moveTo>
                    <a:lnTo>
                      <a:pt x="114783" y="60000"/>
                    </a:lnTo>
                    <a:lnTo>
                      <a:pt x="67827" y="57388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4783" y="57388"/>
                    </a:lnTo>
                    <a:lnTo>
                      <a:pt x="5216" y="60000"/>
                    </a:lnTo>
                    <a:lnTo>
                      <a:pt x="54783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4783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7827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94"/>
              <p:cNvSpPr/>
              <p:nvPr/>
            </p:nvSpPr>
            <p:spPr>
              <a:xfrm>
                <a:off x="82202" y="2252133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94"/>
              <p:cNvSpPr/>
              <p:nvPr/>
            </p:nvSpPr>
            <p:spPr>
              <a:xfrm>
                <a:off x="0" y="343130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94"/>
              <p:cNvSpPr/>
              <p:nvPr/>
            </p:nvSpPr>
            <p:spPr>
              <a:xfrm>
                <a:off x="12502802" y="592666"/>
                <a:ext cx="304800" cy="304800"/>
              </a:xfrm>
              <a:custGeom>
                <a:rect b="b" l="l" r="r" t="t"/>
                <a:pathLst>
                  <a:path extrusionOk="0" h="120000" w="120000">
                    <a:moveTo>
                      <a:pt x="53333" y="56666"/>
                    </a:moveTo>
                    <a:lnTo>
                      <a:pt x="6666" y="60000"/>
                    </a:lnTo>
                    <a:lnTo>
                      <a:pt x="53333" y="60000"/>
                    </a:lnTo>
                    <a:lnTo>
                      <a:pt x="0" y="120000"/>
                    </a:lnTo>
                    <a:lnTo>
                      <a:pt x="56666" y="66666"/>
                    </a:lnTo>
                    <a:lnTo>
                      <a:pt x="60000" y="113333"/>
                    </a:lnTo>
                    <a:lnTo>
                      <a:pt x="63333" y="66666"/>
                    </a:lnTo>
                    <a:lnTo>
                      <a:pt x="120000" y="120000"/>
                    </a:lnTo>
                    <a:lnTo>
                      <a:pt x="66666" y="60000"/>
                    </a:lnTo>
                    <a:lnTo>
                      <a:pt x="116666" y="60000"/>
                    </a:lnTo>
                    <a:lnTo>
                      <a:pt x="66666" y="56666"/>
                    </a:lnTo>
                    <a:lnTo>
                      <a:pt x="120000" y="0"/>
                    </a:lnTo>
                    <a:lnTo>
                      <a:pt x="63333" y="53333"/>
                    </a:lnTo>
                    <a:lnTo>
                      <a:pt x="60000" y="3333"/>
                    </a:lnTo>
                    <a:lnTo>
                      <a:pt x="56666" y="53333"/>
                    </a:lnTo>
                    <a:lnTo>
                      <a:pt x="0" y="0"/>
                    </a:lnTo>
                    <a:lnTo>
                      <a:pt x="53333" y="56666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94"/>
              <p:cNvSpPr/>
              <p:nvPr/>
            </p:nvSpPr>
            <p:spPr>
              <a:xfrm>
                <a:off x="9296052" y="564091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4783"/>
                    </a:lnTo>
                    <a:lnTo>
                      <a:pt x="60000" y="5216"/>
                    </a:lnTo>
                    <a:lnTo>
                      <a:pt x="57388" y="54783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7827"/>
                    </a:lnTo>
                    <a:lnTo>
                      <a:pt x="60000" y="114783"/>
                    </a:lnTo>
                    <a:lnTo>
                      <a:pt x="62611" y="67827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94"/>
              <p:cNvSpPr/>
              <p:nvPr/>
            </p:nvSpPr>
            <p:spPr>
              <a:xfrm>
                <a:off x="22009809" y="1269998"/>
                <a:ext cx="389400" cy="389400"/>
              </a:xfrm>
              <a:custGeom>
                <a:rect b="b" l="l" r="r" t="t"/>
                <a:pathLst>
                  <a:path extrusionOk="0" h="120000" w="120000">
                    <a:moveTo>
                      <a:pt x="65216" y="62611"/>
                    </a:moveTo>
                    <a:lnTo>
                      <a:pt x="114783" y="60000"/>
                    </a:lnTo>
                    <a:lnTo>
                      <a:pt x="65216" y="57388"/>
                    </a:lnTo>
                    <a:lnTo>
                      <a:pt x="120000" y="0"/>
                    </a:lnTo>
                    <a:lnTo>
                      <a:pt x="62611" y="52172"/>
                    </a:lnTo>
                    <a:lnTo>
                      <a:pt x="60000" y="5216"/>
                    </a:lnTo>
                    <a:lnTo>
                      <a:pt x="57388" y="52172"/>
                    </a:lnTo>
                    <a:lnTo>
                      <a:pt x="0" y="0"/>
                    </a:lnTo>
                    <a:lnTo>
                      <a:pt x="52172" y="57388"/>
                    </a:lnTo>
                    <a:lnTo>
                      <a:pt x="5216" y="60000"/>
                    </a:lnTo>
                    <a:lnTo>
                      <a:pt x="52172" y="62611"/>
                    </a:lnTo>
                    <a:lnTo>
                      <a:pt x="0" y="120000"/>
                    </a:lnTo>
                    <a:lnTo>
                      <a:pt x="57388" y="65216"/>
                    </a:lnTo>
                    <a:lnTo>
                      <a:pt x="60000" y="114783"/>
                    </a:lnTo>
                    <a:lnTo>
                      <a:pt x="62611" y="65216"/>
                    </a:lnTo>
                    <a:lnTo>
                      <a:pt x="120000" y="120000"/>
                    </a:lnTo>
                    <a:lnTo>
                      <a:pt x="65216" y="62611"/>
                    </a:lnTo>
                    <a:close/>
                  </a:path>
                </a:pathLst>
              </a:custGeom>
              <a:gradFill>
                <a:gsLst>
                  <a:gs pos="0">
                    <a:srgbClr val="D9D9D9"/>
                  </a:gs>
                  <a:gs pos="50000">
                    <a:srgbClr val="FFFFFF"/>
                  </a:gs>
                  <a:gs pos="100000">
                    <a:srgbClr val="FFFFFF"/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t" bIns="121900" lIns="121900" spcFirstLastPara="1" rIns="121900" wrap="square" tIns="121900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r>
                  <a:t/>
                </a:r>
                <a:endParaRPr b="0" i="0" sz="13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78" name="Google Shape;978;p94"/>
          <p:cNvSpPr txBox="1"/>
          <p:nvPr/>
        </p:nvSpPr>
        <p:spPr>
          <a:xfrm>
            <a:off x="2136372" y="1643490"/>
            <a:ext cx="487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9" name="Google Shape;979;p94"/>
          <p:cNvCxnSpPr/>
          <p:nvPr/>
        </p:nvCxnSpPr>
        <p:spPr>
          <a:xfrm>
            <a:off x="4114801" y="2365801"/>
            <a:ext cx="914400" cy="1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980" name="Google Shape;980;p94"/>
          <p:cNvSpPr txBox="1"/>
          <p:nvPr/>
        </p:nvSpPr>
        <p:spPr>
          <a:xfrm>
            <a:off x="719950" y="4107875"/>
            <a:ext cx="1667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http://mortega.dev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94"/>
          <p:cNvSpPr txBox="1"/>
          <p:nvPr/>
        </p:nvSpPr>
        <p:spPr>
          <a:xfrm>
            <a:off x="3074444" y="4107900"/>
            <a:ext cx="16677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hola@mortega.dev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2" name="Google Shape;982;p94"/>
          <p:cNvSpPr txBox="1"/>
          <p:nvPr/>
        </p:nvSpPr>
        <p:spPr>
          <a:xfrm>
            <a:off x="6488800" y="4117175"/>
            <a:ext cx="22164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r>
              <a:rPr b="0" i="0" lang="en-US" sz="14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@mortegac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3" name="Google Shape;983;p94"/>
          <p:cNvGrpSpPr/>
          <p:nvPr/>
        </p:nvGrpSpPr>
        <p:grpSpPr>
          <a:xfrm rot="2700000">
            <a:off x="7153438" y="173631"/>
            <a:ext cx="839161" cy="1519197"/>
            <a:chOff x="4048125" y="660400"/>
            <a:chExt cx="1046150" cy="1893925"/>
          </a:xfrm>
        </p:grpSpPr>
        <p:sp>
          <p:nvSpPr>
            <p:cNvPr id="984" name="Google Shape;984;p94"/>
            <p:cNvSpPr/>
            <p:nvPr/>
          </p:nvSpPr>
          <p:spPr>
            <a:xfrm>
              <a:off x="4048125" y="1368425"/>
              <a:ext cx="201600" cy="447600"/>
            </a:xfrm>
            <a:custGeom>
              <a:rect b="b" l="l" r="r" t="t"/>
              <a:pathLst>
                <a:path extrusionOk="0" h="120000" w="120000">
                  <a:moveTo>
                    <a:pt x="0" y="32536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14827" y="74752"/>
                    <a:pt x="114827" y="74752"/>
                    <a:pt x="114827" y="74752"/>
                  </a:cubicBezTo>
                  <a:cubicBezTo>
                    <a:pt x="114827" y="74752"/>
                    <a:pt x="98017" y="83148"/>
                    <a:pt x="82500" y="93527"/>
                  </a:cubicBezTo>
                  <a:cubicBezTo>
                    <a:pt x="68793" y="102740"/>
                    <a:pt x="53017" y="120000"/>
                    <a:pt x="53017" y="120000"/>
                  </a:cubicBezTo>
                  <a:cubicBezTo>
                    <a:pt x="15258" y="112653"/>
                    <a:pt x="15258" y="112653"/>
                    <a:pt x="15258" y="112653"/>
                  </a:cubicBezTo>
                  <a:lnTo>
                    <a:pt x="0" y="32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94"/>
            <p:cNvSpPr/>
            <p:nvPr/>
          </p:nvSpPr>
          <p:spPr>
            <a:xfrm>
              <a:off x="4892675" y="1368425"/>
              <a:ext cx="201600" cy="447600"/>
            </a:xfrm>
            <a:custGeom>
              <a:rect b="b" l="l" r="r" t="t"/>
              <a:pathLst>
                <a:path extrusionOk="0" h="120000" w="120000">
                  <a:moveTo>
                    <a:pt x="120000" y="3253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172" y="74752"/>
                    <a:pt x="5172" y="74752"/>
                    <a:pt x="5172" y="74752"/>
                  </a:cubicBezTo>
                  <a:cubicBezTo>
                    <a:pt x="5172" y="74752"/>
                    <a:pt x="21982" y="83148"/>
                    <a:pt x="37500" y="93527"/>
                  </a:cubicBezTo>
                  <a:cubicBezTo>
                    <a:pt x="51206" y="102740"/>
                    <a:pt x="66982" y="120000"/>
                    <a:pt x="66982" y="120000"/>
                  </a:cubicBezTo>
                  <a:cubicBezTo>
                    <a:pt x="104741" y="112653"/>
                    <a:pt x="104741" y="112653"/>
                    <a:pt x="104741" y="112653"/>
                  </a:cubicBezTo>
                  <a:lnTo>
                    <a:pt x="120000" y="325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94"/>
            <p:cNvSpPr/>
            <p:nvPr/>
          </p:nvSpPr>
          <p:spPr>
            <a:xfrm>
              <a:off x="4249737" y="1679575"/>
              <a:ext cx="322200" cy="106500"/>
            </a:xfrm>
            <a:custGeom>
              <a:rect b="b" l="l" r="r" t="t"/>
              <a:pathLst>
                <a:path extrusionOk="0" h="120000" w="120000">
                  <a:moveTo>
                    <a:pt x="33983" y="90243"/>
                  </a:moveTo>
                  <a:cubicBezTo>
                    <a:pt x="67642" y="120000"/>
                    <a:pt x="120000" y="103902"/>
                    <a:pt x="120000" y="103902"/>
                  </a:cubicBezTo>
                  <a:cubicBezTo>
                    <a:pt x="120000" y="49756"/>
                    <a:pt x="120000" y="49756"/>
                    <a:pt x="120000" y="49756"/>
                  </a:cubicBezTo>
                  <a:cubicBezTo>
                    <a:pt x="120000" y="49756"/>
                    <a:pt x="77560" y="44390"/>
                    <a:pt x="52520" y="36097"/>
                  </a:cubicBezTo>
                  <a:cubicBezTo>
                    <a:pt x="23089" y="26341"/>
                    <a:pt x="3414" y="0"/>
                    <a:pt x="3414" y="0"/>
                  </a:cubicBezTo>
                  <a:cubicBezTo>
                    <a:pt x="3414" y="0"/>
                    <a:pt x="0" y="60000"/>
                    <a:pt x="33983" y="902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94"/>
            <p:cNvSpPr/>
            <p:nvPr/>
          </p:nvSpPr>
          <p:spPr>
            <a:xfrm>
              <a:off x="4572000" y="1679575"/>
              <a:ext cx="320700" cy="106500"/>
            </a:xfrm>
            <a:custGeom>
              <a:rect b="b" l="l" r="r" t="t"/>
              <a:pathLst>
                <a:path extrusionOk="0" h="120000" w="120000">
                  <a:moveTo>
                    <a:pt x="86016" y="90243"/>
                  </a:moveTo>
                  <a:cubicBezTo>
                    <a:pt x="52357" y="120000"/>
                    <a:pt x="0" y="103902"/>
                    <a:pt x="0" y="103902"/>
                  </a:cubicBezTo>
                  <a:cubicBezTo>
                    <a:pt x="0" y="49756"/>
                    <a:pt x="0" y="49756"/>
                    <a:pt x="0" y="49756"/>
                  </a:cubicBezTo>
                  <a:cubicBezTo>
                    <a:pt x="0" y="49756"/>
                    <a:pt x="42439" y="44390"/>
                    <a:pt x="67479" y="36097"/>
                  </a:cubicBezTo>
                  <a:cubicBezTo>
                    <a:pt x="96910" y="26341"/>
                    <a:pt x="116585" y="0"/>
                    <a:pt x="116585" y="0"/>
                  </a:cubicBezTo>
                  <a:cubicBezTo>
                    <a:pt x="116585" y="0"/>
                    <a:pt x="120000" y="60000"/>
                    <a:pt x="86016" y="90243"/>
                  </a:cubicBezTo>
                  <a:close/>
                </a:path>
              </a:pathLst>
            </a:custGeom>
            <a:solidFill>
              <a:srgbClr val="EE28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94"/>
            <p:cNvSpPr/>
            <p:nvPr/>
          </p:nvSpPr>
          <p:spPr>
            <a:xfrm>
              <a:off x="4572000" y="1787525"/>
              <a:ext cx="300000" cy="766800"/>
            </a:xfrm>
            <a:custGeom>
              <a:rect b="b" l="l" r="r" t="t"/>
              <a:pathLst>
                <a:path extrusionOk="0" h="120000" w="120000">
                  <a:moveTo>
                    <a:pt x="104869" y="61838"/>
                  </a:moveTo>
                  <a:cubicBezTo>
                    <a:pt x="84347" y="46719"/>
                    <a:pt x="84347" y="46719"/>
                    <a:pt x="84347" y="46719"/>
                  </a:cubicBezTo>
                  <a:cubicBezTo>
                    <a:pt x="84347" y="46719"/>
                    <a:pt x="88000" y="58433"/>
                    <a:pt x="75478" y="72190"/>
                  </a:cubicBezTo>
                  <a:cubicBezTo>
                    <a:pt x="59652" y="89625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000" y="0"/>
                    <a:pt x="68000" y="0"/>
                    <a:pt x="68000" y="0"/>
                  </a:cubicBezTo>
                  <a:cubicBezTo>
                    <a:pt x="68000" y="0"/>
                    <a:pt x="94086" y="14506"/>
                    <a:pt x="105739" y="28331"/>
                  </a:cubicBezTo>
                  <a:cubicBezTo>
                    <a:pt x="120000" y="45221"/>
                    <a:pt x="104869" y="61838"/>
                    <a:pt x="104869" y="61838"/>
                  </a:cubicBezTo>
                  <a:close/>
                </a:path>
              </a:pathLst>
            </a:custGeom>
            <a:solidFill>
              <a:srgbClr val="FAE49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94"/>
            <p:cNvSpPr/>
            <p:nvPr/>
          </p:nvSpPr>
          <p:spPr>
            <a:xfrm>
              <a:off x="4270375" y="1787525"/>
              <a:ext cx="301500" cy="766800"/>
            </a:xfrm>
            <a:custGeom>
              <a:rect b="b" l="l" r="r" t="t"/>
              <a:pathLst>
                <a:path extrusionOk="0" h="120000" w="120000">
                  <a:moveTo>
                    <a:pt x="15130" y="61838"/>
                  </a:moveTo>
                  <a:cubicBezTo>
                    <a:pt x="35652" y="46719"/>
                    <a:pt x="35652" y="46719"/>
                    <a:pt x="35652" y="46719"/>
                  </a:cubicBezTo>
                  <a:cubicBezTo>
                    <a:pt x="35652" y="46719"/>
                    <a:pt x="32000" y="58433"/>
                    <a:pt x="44521" y="72190"/>
                  </a:cubicBezTo>
                  <a:cubicBezTo>
                    <a:pt x="60347" y="89625"/>
                    <a:pt x="120000" y="120000"/>
                    <a:pt x="120000" y="12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52000" y="0"/>
                    <a:pt x="52000" y="0"/>
                    <a:pt x="52000" y="0"/>
                  </a:cubicBezTo>
                  <a:cubicBezTo>
                    <a:pt x="52000" y="0"/>
                    <a:pt x="25913" y="14506"/>
                    <a:pt x="14260" y="28331"/>
                  </a:cubicBezTo>
                  <a:cubicBezTo>
                    <a:pt x="0" y="45221"/>
                    <a:pt x="15130" y="61838"/>
                    <a:pt x="15130" y="61838"/>
                  </a:cubicBezTo>
                  <a:close/>
                </a:path>
              </a:pathLst>
            </a:custGeom>
            <a:solidFill>
              <a:srgbClr val="FCEDB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94"/>
            <p:cNvSpPr/>
            <p:nvPr/>
          </p:nvSpPr>
          <p:spPr>
            <a:xfrm>
              <a:off x="4572000" y="1787525"/>
              <a:ext cx="200100" cy="520800"/>
            </a:xfrm>
            <a:custGeom>
              <a:rect b="b" l="l" r="r" t="t"/>
              <a:pathLst>
                <a:path extrusionOk="0" h="120000" w="120000">
                  <a:moveTo>
                    <a:pt x="104675" y="61806"/>
                  </a:moveTo>
                  <a:cubicBezTo>
                    <a:pt x="84415" y="46655"/>
                    <a:pt x="84415" y="46655"/>
                    <a:pt x="84415" y="46655"/>
                  </a:cubicBezTo>
                  <a:cubicBezTo>
                    <a:pt x="84415" y="46655"/>
                    <a:pt x="88051" y="58394"/>
                    <a:pt x="75324" y="72140"/>
                  </a:cubicBezTo>
                  <a:cubicBezTo>
                    <a:pt x="59740" y="89598"/>
                    <a:pt x="0" y="120000"/>
                    <a:pt x="0" y="1200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051" y="0"/>
                    <a:pt x="68051" y="0"/>
                    <a:pt x="68051" y="0"/>
                  </a:cubicBezTo>
                  <a:cubicBezTo>
                    <a:pt x="68051" y="0"/>
                    <a:pt x="94025" y="14548"/>
                    <a:pt x="105714" y="28294"/>
                  </a:cubicBezTo>
                  <a:cubicBezTo>
                    <a:pt x="119999" y="45150"/>
                    <a:pt x="104675" y="61806"/>
                    <a:pt x="104675" y="61806"/>
                  </a:cubicBezTo>
                  <a:close/>
                </a:path>
              </a:pathLst>
            </a:custGeom>
            <a:solidFill>
              <a:srgbClr val="F4BC0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94"/>
            <p:cNvSpPr/>
            <p:nvPr/>
          </p:nvSpPr>
          <p:spPr>
            <a:xfrm>
              <a:off x="4370387" y="1787525"/>
              <a:ext cx="201600" cy="520800"/>
            </a:xfrm>
            <a:custGeom>
              <a:rect b="b" l="l" r="r" t="t"/>
              <a:pathLst>
                <a:path extrusionOk="0" h="120000" w="120000">
                  <a:moveTo>
                    <a:pt x="15324" y="61806"/>
                  </a:moveTo>
                  <a:cubicBezTo>
                    <a:pt x="35584" y="46655"/>
                    <a:pt x="35584" y="46655"/>
                    <a:pt x="35584" y="46655"/>
                  </a:cubicBezTo>
                  <a:cubicBezTo>
                    <a:pt x="35584" y="46655"/>
                    <a:pt x="31948" y="58394"/>
                    <a:pt x="44675" y="72140"/>
                  </a:cubicBezTo>
                  <a:cubicBezTo>
                    <a:pt x="60259" y="89598"/>
                    <a:pt x="119999" y="120000"/>
                    <a:pt x="119999" y="12000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51948" y="0"/>
                    <a:pt x="51948" y="0"/>
                    <a:pt x="51948" y="0"/>
                  </a:cubicBezTo>
                  <a:cubicBezTo>
                    <a:pt x="51948" y="0"/>
                    <a:pt x="25974" y="14548"/>
                    <a:pt x="14285" y="28294"/>
                  </a:cubicBezTo>
                  <a:cubicBezTo>
                    <a:pt x="0" y="45150"/>
                    <a:pt x="15324" y="61806"/>
                    <a:pt x="15324" y="618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94"/>
            <p:cNvSpPr/>
            <p:nvPr/>
          </p:nvSpPr>
          <p:spPr>
            <a:xfrm>
              <a:off x="4278312" y="1725613"/>
              <a:ext cx="293700" cy="109500"/>
            </a:xfrm>
            <a:custGeom>
              <a:rect b="b" l="l" r="r" t="t"/>
              <a:pathLst>
                <a:path extrusionOk="0" h="120000" w="120000">
                  <a:moveTo>
                    <a:pt x="36854" y="94861"/>
                  </a:moveTo>
                  <a:cubicBezTo>
                    <a:pt x="72106" y="120000"/>
                    <a:pt x="120000" y="116205"/>
                    <a:pt x="120000" y="116205"/>
                  </a:cubicBezTo>
                  <a:cubicBezTo>
                    <a:pt x="120000" y="48379"/>
                    <a:pt x="120000" y="48379"/>
                    <a:pt x="120000" y="48379"/>
                  </a:cubicBezTo>
                  <a:cubicBezTo>
                    <a:pt x="120000" y="48379"/>
                    <a:pt x="75667" y="47430"/>
                    <a:pt x="49851" y="39367"/>
                  </a:cubicBezTo>
                  <a:cubicBezTo>
                    <a:pt x="19584" y="29881"/>
                    <a:pt x="0" y="0"/>
                    <a:pt x="0" y="0"/>
                  </a:cubicBezTo>
                  <a:cubicBezTo>
                    <a:pt x="0" y="0"/>
                    <a:pt x="1246" y="69249"/>
                    <a:pt x="36854" y="94861"/>
                  </a:cubicBezTo>
                  <a:close/>
                </a:path>
              </a:pathLst>
            </a:custGeom>
            <a:solidFill>
              <a:srgbClr val="EE28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94"/>
            <p:cNvSpPr/>
            <p:nvPr/>
          </p:nvSpPr>
          <p:spPr>
            <a:xfrm>
              <a:off x="4572000" y="1725613"/>
              <a:ext cx="292200" cy="109500"/>
            </a:xfrm>
            <a:custGeom>
              <a:rect b="b" l="l" r="r" t="t"/>
              <a:pathLst>
                <a:path extrusionOk="0" h="120000" w="120000">
                  <a:moveTo>
                    <a:pt x="83145" y="94861"/>
                  </a:moveTo>
                  <a:cubicBezTo>
                    <a:pt x="47893" y="120000"/>
                    <a:pt x="0" y="116205"/>
                    <a:pt x="0" y="116205"/>
                  </a:cubicBezTo>
                  <a:cubicBezTo>
                    <a:pt x="0" y="48379"/>
                    <a:pt x="0" y="48379"/>
                    <a:pt x="0" y="48379"/>
                  </a:cubicBezTo>
                  <a:cubicBezTo>
                    <a:pt x="0" y="48379"/>
                    <a:pt x="44332" y="47430"/>
                    <a:pt x="70148" y="39367"/>
                  </a:cubicBezTo>
                  <a:cubicBezTo>
                    <a:pt x="100415" y="29881"/>
                    <a:pt x="120000" y="0"/>
                    <a:pt x="120000" y="0"/>
                  </a:cubicBezTo>
                  <a:cubicBezTo>
                    <a:pt x="120000" y="0"/>
                    <a:pt x="118753" y="69249"/>
                    <a:pt x="83145" y="94861"/>
                  </a:cubicBezTo>
                  <a:close/>
                </a:path>
              </a:pathLst>
            </a:custGeom>
            <a:solidFill>
              <a:srgbClr val="A0190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94"/>
            <p:cNvSpPr/>
            <p:nvPr/>
          </p:nvSpPr>
          <p:spPr>
            <a:xfrm>
              <a:off x="4235450" y="660400"/>
              <a:ext cx="336600" cy="1074600"/>
            </a:xfrm>
            <a:custGeom>
              <a:rect b="b" l="l" r="r" t="t"/>
              <a:pathLst>
                <a:path extrusionOk="0" h="120000" w="120000">
                  <a:moveTo>
                    <a:pt x="3570" y="84846"/>
                  </a:moveTo>
                  <a:cubicBezTo>
                    <a:pt x="3260" y="86839"/>
                    <a:pt x="1707" y="91507"/>
                    <a:pt x="931" y="96612"/>
                  </a:cubicBezTo>
                  <a:cubicBezTo>
                    <a:pt x="155" y="101766"/>
                    <a:pt x="0" y="107309"/>
                    <a:pt x="0" y="110081"/>
                  </a:cubicBezTo>
                  <a:cubicBezTo>
                    <a:pt x="0" y="120000"/>
                    <a:pt x="120000" y="119173"/>
                    <a:pt x="120000" y="119173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64269" y="11912"/>
                    <a:pt x="30116" y="43760"/>
                  </a:cubicBezTo>
                  <a:cubicBezTo>
                    <a:pt x="13195" y="59416"/>
                    <a:pt x="5122" y="75705"/>
                    <a:pt x="3570" y="8484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94"/>
            <p:cNvSpPr/>
            <p:nvPr/>
          </p:nvSpPr>
          <p:spPr>
            <a:xfrm>
              <a:off x="4572000" y="660400"/>
              <a:ext cx="335100" cy="1074600"/>
            </a:xfrm>
            <a:custGeom>
              <a:rect b="b" l="l" r="r" t="t"/>
              <a:pathLst>
                <a:path extrusionOk="0" h="120000" w="120000">
                  <a:moveTo>
                    <a:pt x="116429" y="84846"/>
                  </a:moveTo>
                  <a:cubicBezTo>
                    <a:pt x="116739" y="86839"/>
                    <a:pt x="118292" y="91507"/>
                    <a:pt x="119068" y="96612"/>
                  </a:cubicBezTo>
                  <a:cubicBezTo>
                    <a:pt x="119844" y="101766"/>
                    <a:pt x="120000" y="107309"/>
                    <a:pt x="120000" y="110081"/>
                  </a:cubicBezTo>
                  <a:cubicBezTo>
                    <a:pt x="120000" y="120000"/>
                    <a:pt x="0" y="119173"/>
                    <a:pt x="0" y="1191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5730" y="11912"/>
                    <a:pt x="89883" y="43760"/>
                  </a:cubicBezTo>
                  <a:cubicBezTo>
                    <a:pt x="106804" y="59416"/>
                    <a:pt x="114877" y="75705"/>
                    <a:pt x="116429" y="84846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94"/>
            <p:cNvSpPr/>
            <p:nvPr/>
          </p:nvSpPr>
          <p:spPr>
            <a:xfrm>
              <a:off x="4435475" y="1114425"/>
              <a:ext cx="271500" cy="2730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rgbClr val="D8D8D8"/>
                </a:gs>
                <a:gs pos="100000">
                  <a:srgbClr val="BFBFB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94"/>
            <p:cNvSpPr/>
            <p:nvPr/>
          </p:nvSpPr>
          <p:spPr>
            <a:xfrm>
              <a:off x="4383087" y="855662"/>
              <a:ext cx="189000" cy="77700"/>
            </a:xfrm>
            <a:custGeom>
              <a:rect b="b" l="l" r="r" t="t"/>
              <a:pathLst>
                <a:path extrusionOk="0" h="120000" w="120000">
                  <a:moveTo>
                    <a:pt x="15591" y="0"/>
                  </a:moveTo>
                  <a:cubicBezTo>
                    <a:pt x="10301" y="21573"/>
                    <a:pt x="5011" y="43820"/>
                    <a:pt x="0" y="68089"/>
                  </a:cubicBezTo>
                  <a:cubicBezTo>
                    <a:pt x="33132" y="100449"/>
                    <a:pt x="74617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37752"/>
                    <a:pt x="120000" y="37752"/>
                    <a:pt x="120000" y="37752"/>
                  </a:cubicBezTo>
                  <a:cubicBezTo>
                    <a:pt x="120000" y="37752"/>
                    <a:pt x="120000" y="37752"/>
                    <a:pt x="120000" y="37752"/>
                  </a:cubicBezTo>
                  <a:cubicBezTo>
                    <a:pt x="81577" y="37752"/>
                    <a:pt x="45661" y="24269"/>
                    <a:pt x="15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94"/>
            <p:cNvSpPr/>
            <p:nvPr/>
          </p:nvSpPr>
          <p:spPr>
            <a:xfrm>
              <a:off x="4572000" y="855662"/>
              <a:ext cx="187200" cy="77700"/>
            </a:xfrm>
            <a:custGeom>
              <a:rect b="b" l="l" r="r" t="t"/>
              <a:pathLst>
                <a:path extrusionOk="0" h="120000" w="120000">
                  <a:moveTo>
                    <a:pt x="0" y="37752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45382" y="120000"/>
                    <a:pt x="86867" y="100449"/>
                    <a:pt x="120000" y="68089"/>
                  </a:cubicBezTo>
                  <a:cubicBezTo>
                    <a:pt x="114988" y="43820"/>
                    <a:pt x="109698" y="21573"/>
                    <a:pt x="104408" y="0"/>
                  </a:cubicBezTo>
                  <a:cubicBezTo>
                    <a:pt x="74338" y="24269"/>
                    <a:pt x="38422" y="37752"/>
                    <a:pt x="0" y="37752"/>
                  </a:cubicBezTo>
                  <a:close/>
                </a:path>
              </a:pathLst>
            </a:custGeom>
            <a:solidFill>
              <a:srgbClr val="EE28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94"/>
            <p:cNvSpPr/>
            <p:nvPr/>
          </p:nvSpPr>
          <p:spPr>
            <a:xfrm>
              <a:off x="4572000" y="1093787"/>
              <a:ext cx="155700" cy="3126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376"/>
                    <a:pt x="0" y="10376"/>
                    <a:pt x="0" y="10376"/>
                  </a:cubicBezTo>
                  <a:cubicBezTo>
                    <a:pt x="0" y="10376"/>
                    <a:pt x="0" y="10376"/>
                    <a:pt x="0" y="10376"/>
                  </a:cubicBezTo>
                  <a:cubicBezTo>
                    <a:pt x="54818" y="10376"/>
                    <a:pt x="98941" y="32635"/>
                    <a:pt x="98941" y="60083"/>
                  </a:cubicBezTo>
                  <a:cubicBezTo>
                    <a:pt x="98941" y="87364"/>
                    <a:pt x="54818" y="109623"/>
                    <a:pt x="0" y="109623"/>
                  </a:cubicBezTo>
                  <a:cubicBezTo>
                    <a:pt x="0" y="109623"/>
                    <a:pt x="0" y="109623"/>
                    <a:pt x="0" y="109623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66183" y="120000"/>
                    <a:pt x="120000" y="93221"/>
                    <a:pt x="120000" y="60083"/>
                  </a:cubicBezTo>
                  <a:cubicBezTo>
                    <a:pt x="120000" y="26945"/>
                    <a:pt x="66183" y="0"/>
                    <a:pt x="0" y="0"/>
                  </a:cubicBezTo>
                  <a:close/>
                </a:path>
              </a:pathLst>
            </a:custGeom>
            <a:solidFill>
              <a:srgbClr val="EE281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94"/>
            <p:cNvSpPr/>
            <p:nvPr/>
          </p:nvSpPr>
          <p:spPr>
            <a:xfrm>
              <a:off x="4414837" y="1093787"/>
              <a:ext cx="157200" cy="31260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0376"/>
                    <a:pt x="120000" y="10376"/>
                    <a:pt x="120000" y="10376"/>
                  </a:cubicBezTo>
                  <a:cubicBezTo>
                    <a:pt x="120000" y="10376"/>
                    <a:pt x="120000" y="10376"/>
                    <a:pt x="120000" y="10376"/>
                  </a:cubicBezTo>
                  <a:cubicBezTo>
                    <a:pt x="65181" y="10376"/>
                    <a:pt x="21058" y="32635"/>
                    <a:pt x="21058" y="60083"/>
                  </a:cubicBezTo>
                  <a:cubicBezTo>
                    <a:pt x="21058" y="87364"/>
                    <a:pt x="65181" y="109623"/>
                    <a:pt x="120000" y="109623"/>
                  </a:cubicBezTo>
                  <a:cubicBezTo>
                    <a:pt x="120000" y="109623"/>
                    <a:pt x="120000" y="109623"/>
                    <a:pt x="120000" y="109623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53816" y="120000"/>
                    <a:pt x="0" y="93221"/>
                    <a:pt x="0" y="60083"/>
                  </a:cubicBezTo>
                  <a:cubicBezTo>
                    <a:pt x="0" y="26945"/>
                    <a:pt x="53816" y="0"/>
                    <a:pt x="12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1" name="Google Shape;1001;p94"/>
          <p:cNvSpPr txBox="1"/>
          <p:nvPr/>
        </p:nvSpPr>
        <p:spPr>
          <a:xfrm>
            <a:off x="5055644" y="4107900"/>
            <a:ext cx="1667700" cy="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294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"/>
              <a:buFont typeface="Lato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@mortegac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2" name="Google Shape;100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0171" y="3709657"/>
            <a:ext cx="331200" cy="31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6575" y="3695525"/>
            <a:ext cx="427080" cy="4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2136372" y="366470"/>
            <a:ext cx="4871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Lato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Componentes</a:t>
            </a:r>
            <a:endParaRPr b="0" i="0" sz="40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30"/>
          <p:cNvSpPr/>
          <p:nvPr/>
        </p:nvSpPr>
        <p:spPr>
          <a:xfrm>
            <a:off x="3965475" y="1217900"/>
            <a:ext cx="1243800" cy="11259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Componente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Padre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6" name="Google Shape;316;p30"/>
          <p:cNvGrpSpPr/>
          <p:nvPr/>
        </p:nvGrpSpPr>
        <p:grpSpPr>
          <a:xfrm>
            <a:off x="1888800" y="2344725"/>
            <a:ext cx="5434800" cy="1125900"/>
            <a:chOff x="1888800" y="2344725"/>
            <a:chExt cx="5434800" cy="1125900"/>
          </a:xfrm>
        </p:grpSpPr>
        <p:sp>
          <p:nvSpPr>
            <p:cNvPr id="317" name="Google Shape;317;p30"/>
            <p:cNvSpPr/>
            <p:nvPr/>
          </p:nvSpPr>
          <p:spPr>
            <a:xfrm>
              <a:off x="1888800" y="2344725"/>
              <a:ext cx="1243800" cy="11259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Componente</a:t>
              </a:r>
              <a:endPara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Hijo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6079800" y="2344725"/>
              <a:ext cx="1243800" cy="11259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Componente</a:t>
              </a:r>
              <a:endPara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Hijo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9" name="Google Shape;319;p30"/>
          <p:cNvGrpSpPr/>
          <p:nvPr/>
        </p:nvGrpSpPr>
        <p:grpSpPr>
          <a:xfrm>
            <a:off x="534600" y="3804975"/>
            <a:ext cx="3841800" cy="1125900"/>
            <a:chOff x="534600" y="3804975"/>
            <a:chExt cx="3841800" cy="1125900"/>
          </a:xfrm>
        </p:grpSpPr>
        <p:sp>
          <p:nvSpPr>
            <p:cNvPr id="320" name="Google Shape;320;p30"/>
            <p:cNvSpPr/>
            <p:nvPr/>
          </p:nvSpPr>
          <p:spPr>
            <a:xfrm>
              <a:off x="534600" y="3804975"/>
              <a:ext cx="1243800" cy="11259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Componente</a:t>
              </a:r>
              <a:endPara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Hijo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132600" y="3804975"/>
              <a:ext cx="1243800" cy="11259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Componente</a:t>
              </a:r>
              <a:endParaRPr b="0" i="0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Hijo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22" name="Google Shape;322;p30"/>
          <p:cNvCxnSpPr>
            <a:stCxn id="315" idx="2"/>
            <a:endCxn id="317" idx="0"/>
          </p:cNvCxnSpPr>
          <p:nvPr/>
        </p:nvCxnSpPr>
        <p:spPr>
          <a:xfrm flipH="1">
            <a:off x="2510775" y="1780850"/>
            <a:ext cx="1454700" cy="564000"/>
          </a:xfrm>
          <a:prstGeom prst="bentConnector2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3" name="Google Shape;323;p30"/>
          <p:cNvCxnSpPr>
            <a:stCxn id="315" idx="6"/>
            <a:endCxn id="318" idx="0"/>
          </p:cNvCxnSpPr>
          <p:nvPr/>
        </p:nvCxnSpPr>
        <p:spPr>
          <a:xfrm>
            <a:off x="5209275" y="1780850"/>
            <a:ext cx="1492500" cy="564000"/>
          </a:xfrm>
          <a:prstGeom prst="bentConnector2">
            <a:avLst/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4" name="Google Shape;324;p30"/>
          <p:cNvCxnSpPr>
            <a:stCxn id="317" idx="3"/>
            <a:endCxn id="320" idx="0"/>
          </p:cNvCxnSpPr>
          <p:nvPr/>
        </p:nvCxnSpPr>
        <p:spPr>
          <a:xfrm rot="5400000">
            <a:off x="1364150" y="3098141"/>
            <a:ext cx="499200" cy="914400"/>
          </a:xfrm>
          <a:prstGeom prst="bentConnector3">
            <a:avLst>
              <a:gd fmla="val 66518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5" name="Google Shape;325;p30"/>
          <p:cNvCxnSpPr>
            <a:stCxn id="317" idx="5"/>
            <a:endCxn id="321" idx="0"/>
          </p:cNvCxnSpPr>
          <p:nvPr/>
        </p:nvCxnSpPr>
        <p:spPr>
          <a:xfrm flipH="1" rot="-5400000">
            <a:off x="3102850" y="3153341"/>
            <a:ext cx="499200" cy="804000"/>
          </a:xfrm>
          <a:prstGeom prst="bentConnector3">
            <a:avLst>
              <a:gd fmla="val 66518" name="adj1"/>
            </a:avLst>
          </a:prstGeom>
          <a:noFill/>
          <a:ln cap="flat" cmpd="sng" w="12700">
            <a:solidFill>
              <a:srgbClr val="BFBFB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26" name="Google Shape;326;p30"/>
          <p:cNvSpPr txBox="1"/>
          <p:nvPr/>
        </p:nvSpPr>
        <p:spPr>
          <a:xfrm>
            <a:off x="537788" y="8686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Arquitectura de una Aplicación Reactjs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0"/>
          <p:cNvGrpSpPr/>
          <p:nvPr/>
        </p:nvGrpSpPr>
        <p:grpSpPr>
          <a:xfrm>
            <a:off x="5142025" y="3728775"/>
            <a:ext cx="3660604" cy="1376424"/>
            <a:chOff x="5142025" y="3728775"/>
            <a:chExt cx="3660604" cy="1376424"/>
          </a:xfrm>
        </p:grpSpPr>
        <p:sp>
          <p:nvSpPr>
            <p:cNvPr id="328" name="Google Shape;328;p30"/>
            <p:cNvSpPr/>
            <p:nvPr/>
          </p:nvSpPr>
          <p:spPr>
            <a:xfrm flipH="1">
              <a:off x="5142029" y="3744399"/>
              <a:ext cx="3660600" cy="1360800"/>
            </a:xfrm>
            <a:custGeom>
              <a:rect b="b" l="l" r="r" t="t"/>
              <a:pathLst>
                <a:path extrusionOk="0" h="120000" w="120000">
                  <a:moveTo>
                    <a:pt x="6094" y="0"/>
                  </a:moveTo>
                  <a:cubicBezTo>
                    <a:pt x="2727" y="0"/>
                    <a:pt x="0" y="7333"/>
                    <a:pt x="0" y="16388"/>
                  </a:cubicBezTo>
                  <a:lnTo>
                    <a:pt x="0" y="81488"/>
                  </a:lnTo>
                  <a:cubicBezTo>
                    <a:pt x="0" y="90544"/>
                    <a:pt x="2727" y="97877"/>
                    <a:pt x="6094" y="97877"/>
                  </a:cubicBezTo>
                  <a:lnTo>
                    <a:pt x="23922" y="97877"/>
                  </a:lnTo>
                  <a:lnTo>
                    <a:pt x="20933" y="120000"/>
                  </a:lnTo>
                  <a:lnTo>
                    <a:pt x="35422" y="97877"/>
                  </a:lnTo>
                  <a:lnTo>
                    <a:pt x="113905" y="97877"/>
                  </a:lnTo>
                  <a:cubicBezTo>
                    <a:pt x="117272" y="97877"/>
                    <a:pt x="120000" y="90544"/>
                    <a:pt x="120000" y="81488"/>
                  </a:cubicBezTo>
                  <a:lnTo>
                    <a:pt x="120000" y="16388"/>
                  </a:lnTo>
                  <a:cubicBezTo>
                    <a:pt x="120000" y="7333"/>
                    <a:pt x="117272" y="0"/>
                    <a:pt x="113905" y="0"/>
                  </a:cubicBezTo>
                  <a:lnTo>
                    <a:pt x="6094" y="0"/>
                  </a:lnTo>
                  <a:close/>
                </a:path>
              </a:pathLst>
            </a:custGeom>
            <a:solidFill>
              <a:srgbClr val="F47264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0"/>
            <p:cNvSpPr txBox="1"/>
            <p:nvPr/>
          </p:nvSpPr>
          <p:spPr>
            <a:xfrm>
              <a:off x="5142025" y="3728775"/>
              <a:ext cx="3660600" cy="10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marR="0" rtl="0" algn="l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■"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React se basa en componentes.  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■"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 componente Padre se compone de hijos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04800" lvl="0" marL="45720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Char char="■"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Los hijos se componen de otros hijos</a:t>
              </a:r>
              <a:endPara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1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/>
          <p:nvPr>
            <p:ph idx="2" type="body"/>
          </p:nvPr>
        </p:nvSpPr>
        <p:spPr>
          <a:xfrm>
            <a:off x="0" y="-6735"/>
            <a:ext cx="9144000" cy="228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Nivelación ES6</a:t>
            </a:r>
            <a:endParaRPr b="0" i="0" sz="16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1"/>
          <p:cNvSpPr txBox="1"/>
          <p:nvPr>
            <p:ph idx="1" type="body"/>
          </p:nvPr>
        </p:nvSpPr>
        <p:spPr>
          <a:xfrm>
            <a:off x="148800" y="310963"/>
            <a:ext cx="884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Herencia</a:t>
            </a:r>
            <a:endParaRPr i="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537788" y="792431"/>
            <a:ext cx="8002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50"/>
              <a:buFont typeface="Arial"/>
              <a:buNone/>
            </a:pPr>
            <a:r>
              <a:rPr b="0" i="0" lang="en-US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Programación orientada a Objetos</a:t>
            </a:r>
            <a:endParaRPr b="0" i="0" sz="14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601206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F4726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1"/>
          <p:cNvSpPr/>
          <p:nvPr/>
        </p:nvSpPr>
        <p:spPr>
          <a:xfrm>
            <a:off x="2661783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84CBC5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4722360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8CCB8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1"/>
          <p:cNvSpPr/>
          <p:nvPr/>
        </p:nvSpPr>
        <p:spPr>
          <a:xfrm>
            <a:off x="6782935" y="2422153"/>
            <a:ext cx="1766100" cy="9513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cubicBezTo>
                  <a:pt x="0" y="8954"/>
                  <a:pt x="4823" y="0"/>
                  <a:pt x="10773" y="0"/>
                </a:cubicBezTo>
                <a:lnTo>
                  <a:pt x="109226" y="0"/>
                </a:lnTo>
                <a:cubicBezTo>
                  <a:pt x="115176" y="0"/>
                  <a:pt x="120000" y="8954"/>
                  <a:pt x="120000" y="20000"/>
                </a:cubicBezTo>
                <a:lnTo>
                  <a:pt x="120000" y="99999"/>
                </a:lnTo>
                <a:cubicBezTo>
                  <a:pt x="120000" y="111045"/>
                  <a:pt x="115176" y="120000"/>
                  <a:pt x="109226" y="120000"/>
                </a:cubicBezTo>
                <a:lnTo>
                  <a:pt x="10773" y="120000"/>
                </a:lnTo>
                <a:cubicBezTo>
                  <a:pt x="4823" y="120000"/>
                  <a:pt x="0" y="111045"/>
                  <a:pt x="0" y="99999"/>
                </a:cubicBezTo>
                <a:lnTo>
                  <a:pt x="0" y="20000"/>
                </a:lnTo>
                <a:close/>
              </a:path>
            </a:pathLst>
          </a:custGeom>
          <a:solidFill>
            <a:srgbClr val="F8D35E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80725" lIns="80725" spcFirstLastPara="1" rIns="80725" wrap="square" tIns="80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31"/>
          <p:cNvGrpSpPr/>
          <p:nvPr/>
        </p:nvGrpSpPr>
        <p:grpSpPr>
          <a:xfrm rot="-5400000">
            <a:off x="1248871" y="2309026"/>
            <a:ext cx="445710" cy="79825"/>
            <a:chOff x="2057339" y="2800350"/>
            <a:chExt cx="510901" cy="91500"/>
          </a:xfrm>
        </p:grpSpPr>
        <p:sp>
          <p:nvSpPr>
            <p:cNvPr id="342" name="Google Shape;342;p31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" name="Google Shape;343;p31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344" name="Google Shape;344;p31"/>
          <p:cNvSpPr/>
          <p:nvPr/>
        </p:nvSpPr>
        <p:spPr>
          <a:xfrm>
            <a:off x="1220241" y="1564490"/>
            <a:ext cx="502800" cy="502800"/>
          </a:xfrm>
          <a:prstGeom prst="ellipse">
            <a:avLst/>
          </a:prstGeom>
          <a:solidFill>
            <a:srgbClr val="F4726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1310644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3276600" y="1564490"/>
            <a:ext cx="502800" cy="502800"/>
          </a:xfrm>
          <a:prstGeom prst="ellipse">
            <a:avLst/>
          </a:prstGeom>
          <a:solidFill>
            <a:srgbClr val="84CBC5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3367003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5372100" y="1564490"/>
            <a:ext cx="502800" cy="502800"/>
          </a:xfrm>
          <a:prstGeom prst="ellipse">
            <a:avLst/>
          </a:prstGeom>
          <a:solidFill>
            <a:srgbClr val="8CCB84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5462503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7453396" y="1564490"/>
            <a:ext cx="502800" cy="502800"/>
          </a:xfrm>
          <a:prstGeom prst="ellipse">
            <a:avLst/>
          </a:prstGeom>
          <a:solidFill>
            <a:srgbClr val="F8D35E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7543800" y="1676328"/>
            <a:ext cx="32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Lato"/>
              <a:buNone/>
            </a:pPr>
            <a:r>
              <a:rPr b="1" i="0" lang="en-U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31"/>
          <p:cNvGrpSpPr/>
          <p:nvPr/>
        </p:nvGrpSpPr>
        <p:grpSpPr>
          <a:xfrm rot="-5400000">
            <a:off x="3305230" y="2309026"/>
            <a:ext cx="445710" cy="79825"/>
            <a:chOff x="2057339" y="2800350"/>
            <a:chExt cx="510901" cy="91500"/>
          </a:xfrm>
        </p:grpSpPr>
        <p:sp>
          <p:nvSpPr>
            <p:cNvPr id="353" name="Google Shape;353;p31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" name="Google Shape;354;p31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355" name="Google Shape;355;p31"/>
          <p:cNvGrpSpPr/>
          <p:nvPr/>
        </p:nvGrpSpPr>
        <p:grpSpPr>
          <a:xfrm rot="-5400000">
            <a:off x="5400730" y="2309026"/>
            <a:ext cx="445710" cy="79825"/>
            <a:chOff x="2057339" y="2800350"/>
            <a:chExt cx="510901" cy="91500"/>
          </a:xfrm>
        </p:grpSpPr>
        <p:sp>
          <p:nvSpPr>
            <p:cNvPr id="356" name="Google Shape;356;p31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31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grpSp>
        <p:nvGrpSpPr>
          <p:cNvPr id="358" name="Google Shape;358;p31"/>
          <p:cNvGrpSpPr/>
          <p:nvPr/>
        </p:nvGrpSpPr>
        <p:grpSpPr>
          <a:xfrm rot="-5400000">
            <a:off x="7482026" y="2309026"/>
            <a:ext cx="445710" cy="79825"/>
            <a:chOff x="2057339" y="2800350"/>
            <a:chExt cx="510901" cy="91500"/>
          </a:xfrm>
        </p:grpSpPr>
        <p:sp>
          <p:nvSpPr>
            <p:cNvPr id="359" name="Google Shape;359;p31"/>
            <p:cNvSpPr/>
            <p:nvPr/>
          </p:nvSpPr>
          <p:spPr>
            <a:xfrm rot="5400000">
              <a:off x="2057339" y="2800350"/>
              <a:ext cx="91500" cy="91500"/>
            </a:xfrm>
            <a:prstGeom prst="ellipse">
              <a:avLst/>
            </a:prstGeom>
            <a:solidFill>
              <a:srgbClr val="FFFFFF"/>
            </a:solidFill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1" i="0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" name="Google Shape;360;p31"/>
            <p:cNvCxnSpPr/>
            <p:nvPr/>
          </p:nvCxnSpPr>
          <p:spPr>
            <a:xfrm>
              <a:off x="2148840" y="2846068"/>
              <a:ext cx="4194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</p:grpSp>
      <p:sp>
        <p:nvSpPr>
          <p:cNvPr id="361" name="Google Shape;361;p31"/>
          <p:cNvSpPr txBox="1"/>
          <p:nvPr/>
        </p:nvSpPr>
        <p:spPr>
          <a:xfrm>
            <a:off x="588660" y="2550762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Clases implementan Mètodos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2646060" y="2550762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Asignan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4703460" y="2550762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Métodos modifican los atributos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6760860" y="2550762"/>
            <a:ext cx="17661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"/>
              <a:buFont typeface="Lato"/>
              <a:buNone/>
            </a:pPr>
            <a:r>
              <a:rPr b="1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Pueden generar efectos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2-Boost Business Template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F47264"/>
      </a:accent1>
      <a:accent2>
        <a:srgbClr val="84CBC5"/>
      </a:accent2>
      <a:accent3>
        <a:srgbClr val="8CCB84"/>
      </a:accent3>
      <a:accent4>
        <a:srgbClr val="F8D35E"/>
      </a:accent4>
      <a:accent5>
        <a:srgbClr val="7DC8EB"/>
      </a:accent5>
      <a:accent6>
        <a:srgbClr val="8491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02-Boost Business Template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F47264"/>
      </a:accent1>
      <a:accent2>
        <a:srgbClr val="84CBC5"/>
      </a:accent2>
      <a:accent3>
        <a:srgbClr val="8CCB84"/>
      </a:accent3>
      <a:accent4>
        <a:srgbClr val="F8D35E"/>
      </a:accent4>
      <a:accent5>
        <a:srgbClr val="7DC8EB"/>
      </a:accent5>
      <a:accent6>
        <a:srgbClr val="8491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